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22" r:id="rId1"/>
  </p:sldMasterIdLst>
  <p:handoutMasterIdLst>
    <p:handoutMasterId r:id="rId8"/>
  </p:handoutMasterIdLst>
  <p:sldIdLst>
    <p:sldId id="262" r:id="rId2"/>
    <p:sldId id="257" r:id="rId3"/>
    <p:sldId id="258" r:id="rId4"/>
    <p:sldId id="259" r:id="rId5"/>
    <p:sldId id="260" r:id="rId6"/>
    <p:sldId id="261" r:id="rId7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859A6D-A6F1-4B4A-A62D-63D041483A0F}" v="19" dt="2024-07-10T00:24:28.16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912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1" d="100"/>
          <a:sy n="91" d="100"/>
        </p:scale>
        <p:origin x="77" y="221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aceli Cue Castro" userId="377648a7ce2980d3" providerId="LiveId" clId="{F4859A6D-A6F1-4B4A-A62D-63D041483A0F}"/>
    <pc:docChg chg="undo custSel addSld delSld modSld modMainMaster">
      <pc:chgData name="Araceli Cue Castro" userId="377648a7ce2980d3" providerId="LiveId" clId="{F4859A6D-A6F1-4B4A-A62D-63D041483A0F}" dt="2024-07-10T00:24:28.164" v="596"/>
      <pc:docMkLst>
        <pc:docMk/>
      </pc:docMkLst>
      <pc:sldChg chg="addSp delSp modSp del mod">
        <pc:chgData name="Araceli Cue Castro" userId="377648a7ce2980d3" providerId="LiveId" clId="{F4859A6D-A6F1-4B4A-A62D-63D041483A0F}" dt="2024-07-09T23:41:19.678" v="104" actId="47"/>
        <pc:sldMkLst>
          <pc:docMk/>
          <pc:sldMk cId="0" sldId="256"/>
        </pc:sldMkLst>
        <pc:spChg chg="add del mod">
          <ac:chgData name="Araceli Cue Castro" userId="377648a7ce2980d3" providerId="LiveId" clId="{F4859A6D-A6F1-4B4A-A62D-63D041483A0F}" dt="2024-07-09T23:31:31.220" v="7" actId="478"/>
          <ac:spMkLst>
            <pc:docMk/>
            <pc:sldMk cId="0" sldId="256"/>
            <ac:spMk id="4" creationId="{9DE14CE6-CB67-5AE4-5B79-74F7B7E27A23}"/>
          </ac:spMkLst>
        </pc:spChg>
        <pc:spChg chg="del">
          <ac:chgData name="Araceli Cue Castro" userId="377648a7ce2980d3" providerId="LiveId" clId="{F4859A6D-A6F1-4B4A-A62D-63D041483A0F}" dt="2024-07-09T23:31:16.249" v="0" actId="478"/>
          <ac:spMkLst>
            <pc:docMk/>
            <pc:sldMk cId="0" sldId="256"/>
            <ac:spMk id="6" creationId="{00000000-0000-0000-0000-000000000000}"/>
          </ac:spMkLst>
        </pc:spChg>
        <pc:spChg chg="del">
          <ac:chgData name="Araceli Cue Castro" userId="377648a7ce2980d3" providerId="LiveId" clId="{F4859A6D-A6F1-4B4A-A62D-63D041483A0F}" dt="2024-07-09T23:31:21.260" v="3" actId="478"/>
          <ac:spMkLst>
            <pc:docMk/>
            <pc:sldMk cId="0" sldId="256"/>
            <ac:spMk id="7" creationId="{00000000-0000-0000-0000-000000000000}"/>
          </ac:spMkLst>
        </pc:spChg>
        <pc:spChg chg="del">
          <ac:chgData name="Araceli Cue Castro" userId="377648a7ce2980d3" providerId="LiveId" clId="{F4859A6D-A6F1-4B4A-A62D-63D041483A0F}" dt="2024-07-09T23:31:27.019" v="5" actId="478"/>
          <ac:spMkLst>
            <pc:docMk/>
            <pc:sldMk cId="0" sldId="256"/>
            <ac:spMk id="8" creationId="{00000000-0000-0000-0000-000000000000}"/>
          </ac:spMkLst>
        </pc:spChg>
        <pc:spChg chg="del mod">
          <ac:chgData name="Araceli Cue Castro" userId="377648a7ce2980d3" providerId="LiveId" clId="{F4859A6D-A6F1-4B4A-A62D-63D041483A0F}" dt="2024-07-09T23:31:19.098" v="2" actId="478"/>
          <ac:spMkLst>
            <pc:docMk/>
            <pc:sldMk cId="0" sldId="256"/>
            <ac:spMk id="9" creationId="{774E5C9C-C3F0-5F88-F1BB-6872D094D0D4}"/>
          </ac:spMkLst>
        </pc:spChg>
        <pc:spChg chg="del">
          <ac:chgData name="Araceli Cue Castro" userId="377648a7ce2980d3" providerId="LiveId" clId="{F4859A6D-A6F1-4B4A-A62D-63D041483A0F}" dt="2024-07-09T23:31:28.559" v="6" actId="478"/>
          <ac:spMkLst>
            <pc:docMk/>
            <pc:sldMk cId="0" sldId="256"/>
            <ac:spMk id="16" creationId="{515F084C-365B-E2D1-B500-775BBE8D8B6B}"/>
          </ac:spMkLst>
        </pc:spChg>
        <pc:picChg chg="del">
          <ac:chgData name="Araceli Cue Castro" userId="377648a7ce2980d3" providerId="LiveId" clId="{F4859A6D-A6F1-4B4A-A62D-63D041483A0F}" dt="2024-07-09T23:31:32.493" v="8" actId="478"/>
          <ac:picMkLst>
            <pc:docMk/>
            <pc:sldMk cId="0" sldId="256"/>
            <ac:picMk id="2" creationId="{BDA90B7D-7A6C-EAE3-AA59-9316E303C682}"/>
          </ac:picMkLst>
        </pc:picChg>
        <pc:picChg chg="add del mod">
          <ac:chgData name="Araceli Cue Castro" userId="377648a7ce2980d3" providerId="LiveId" clId="{F4859A6D-A6F1-4B4A-A62D-63D041483A0F}" dt="2024-07-09T23:34:05.357" v="12" actId="21"/>
          <ac:picMkLst>
            <pc:docMk/>
            <pc:sldMk cId="0" sldId="256"/>
            <ac:picMk id="10" creationId="{8E99262E-EC42-B3E9-0C5A-EE9B5003FD0E}"/>
          </ac:picMkLst>
        </pc:picChg>
        <pc:picChg chg="add">
          <ac:chgData name="Araceli Cue Castro" userId="377648a7ce2980d3" providerId="LiveId" clId="{F4859A6D-A6F1-4B4A-A62D-63D041483A0F}" dt="2024-07-09T23:34:08.011" v="13"/>
          <ac:picMkLst>
            <pc:docMk/>
            <pc:sldMk cId="0" sldId="256"/>
            <ac:picMk id="11" creationId="{955FCB99-73A0-F404-3258-DA915B9656C0}"/>
          </ac:picMkLst>
        </pc:picChg>
        <pc:picChg chg="del">
          <ac:chgData name="Araceli Cue Castro" userId="377648a7ce2980d3" providerId="LiveId" clId="{F4859A6D-A6F1-4B4A-A62D-63D041483A0F}" dt="2024-07-09T23:31:24.519" v="4" actId="478"/>
          <ac:picMkLst>
            <pc:docMk/>
            <pc:sldMk cId="0" sldId="256"/>
            <ac:picMk id="14" creationId="{9BD46D10-3395-543F-4B0F-85D0C6F35FDB}"/>
          </ac:picMkLst>
        </pc:picChg>
      </pc:sldChg>
      <pc:sldChg chg="modSp mod">
        <pc:chgData name="Araceli Cue Castro" userId="377648a7ce2980d3" providerId="LiveId" clId="{F4859A6D-A6F1-4B4A-A62D-63D041483A0F}" dt="2024-07-10T00:05:39.164" v="499" actId="113"/>
        <pc:sldMkLst>
          <pc:docMk/>
          <pc:sldMk cId="0" sldId="257"/>
        </pc:sldMkLst>
        <pc:spChg chg="mod">
          <ac:chgData name="Araceli Cue Castro" userId="377648a7ce2980d3" providerId="LiveId" clId="{F4859A6D-A6F1-4B4A-A62D-63D041483A0F}" dt="2024-07-10T00:05:39.164" v="499" actId="113"/>
          <ac:spMkLst>
            <pc:docMk/>
            <pc:sldMk cId="0" sldId="257"/>
            <ac:spMk id="2" creationId="{00000000-0000-0000-0000-000000000000}"/>
          </ac:spMkLst>
        </pc:spChg>
        <pc:spChg chg="mod">
          <ac:chgData name="Araceli Cue Castro" userId="377648a7ce2980d3" providerId="LiveId" clId="{F4859A6D-A6F1-4B4A-A62D-63D041483A0F}" dt="2024-07-09T23:57:37.756" v="417" actId="115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Araceli Cue Castro" userId="377648a7ce2980d3" providerId="LiveId" clId="{F4859A6D-A6F1-4B4A-A62D-63D041483A0F}" dt="2024-07-10T00:05:32.774" v="498" actId="113"/>
        <pc:sldMkLst>
          <pc:docMk/>
          <pc:sldMk cId="0" sldId="258"/>
        </pc:sldMkLst>
        <pc:spChg chg="mod">
          <ac:chgData name="Araceli Cue Castro" userId="377648a7ce2980d3" providerId="LiveId" clId="{F4859A6D-A6F1-4B4A-A62D-63D041483A0F}" dt="2024-07-10T00:05:32.774" v="498" actId="113"/>
          <ac:spMkLst>
            <pc:docMk/>
            <pc:sldMk cId="0" sldId="258"/>
            <ac:spMk id="2" creationId="{00000000-0000-0000-0000-000000000000}"/>
          </ac:spMkLst>
        </pc:spChg>
      </pc:sldChg>
      <pc:sldChg chg="modSp mod">
        <pc:chgData name="Araceli Cue Castro" userId="377648a7ce2980d3" providerId="LiveId" clId="{F4859A6D-A6F1-4B4A-A62D-63D041483A0F}" dt="2024-07-10T00:04:40.783" v="489" actId="12385"/>
        <pc:sldMkLst>
          <pc:docMk/>
          <pc:sldMk cId="0" sldId="259"/>
        </pc:sldMkLst>
        <pc:graphicFrameChg chg="modGraphic">
          <ac:chgData name="Araceli Cue Castro" userId="377648a7ce2980d3" providerId="LiveId" clId="{F4859A6D-A6F1-4B4A-A62D-63D041483A0F}" dt="2024-07-10T00:04:40.783" v="489" actId="12385"/>
          <ac:graphicFrameMkLst>
            <pc:docMk/>
            <pc:sldMk cId="0" sldId="259"/>
            <ac:graphicFrameMk id="3" creationId="{00000000-0000-0000-0000-000000000000}"/>
          </ac:graphicFrameMkLst>
        </pc:graphicFrameChg>
      </pc:sldChg>
      <pc:sldChg chg="modSp mod">
        <pc:chgData name="Araceli Cue Castro" userId="377648a7ce2980d3" providerId="LiveId" clId="{F4859A6D-A6F1-4B4A-A62D-63D041483A0F}" dt="2024-07-10T00:05:47.449" v="500" actId="113"/>
        <pc:sldMkLst>
          <pc:docMk/>
          <pc:sldMk cId="0" sldId="260"/>
        </pc:sldMkLst>
        <pc:spChg chg="mod">
          <ac:chgData name="Araceli Cue Castro" userId="377648a7ce2980d3" providerId="LiveId" clId="{F4859A6D-A6F1-4B4A-A62D-63D041483A0F}" dt="2024-07-10T00:05:47.449" v="500" actId="113"/>
          <ac:spMkLst>
            <pc:docMk/>
            <pc:sldMk cId="0" sldId="260"/>
            <ac:spMk id="2" creationId="{00000000-0000-0000-0000-000000000000}"/>
          </ac:spMkLst>
        </pc:spChg>
      </pc:sldChg>
      <pc:sldChg chg="modSp mod">
        <pc:chgData name="Araceli Cue Castro" userId="377648a7ce2980d3" providerId="LiveId" clId="{F4859A6D-A6F1-4B4A-A62D-63D041483A0F}" dt="2024-07-10T00:05:28.326" v="497" actId="113"/>
        <pc:sldMkLst>
          <pc:docMk/>
          <pc:sldMk cId="0" sldId="261"/>
        </pc:sldMkLst>
        <pc:spChg chg="mod">
          <ac:chgData name="Araceli Cue Castro" userId="377648a7ce2980d3" providerId="LiveId" clId="{F4859A6D-A6F1-4B4A-A62D-63D041483A0F}" dt="2024-07-10T00:05:09.461" v="496" actId="20577"/>
          <ac:spMkLst>
            <pc:docMk/>
            <pc:sldMk cId="0" sldId="261"/>
            <ac:spMk id="5" creationId="{00000000-0000-0000-0000-000000000000}"/>
          </ac:spMkLst>
        </pc:spChg>
        <pc:spChg chg="mod">
          <ac:chgData name="Araceli Cue Castro" userId="377648a7ce2980d3" providerId="LiveId" clId="{F4859A6D-A6F1-4B4A-A62D-63D041483A0F}" dt="2024-07-10T00:05:28.326" v="497" actId="113"/>
          <ac:spMkLst>
            <pc:docMk/>
            <pc:sldMk cId="0" sldId="261"/>
            <ac:spMk id="6" creationId="{00000000-0000-0000-0000-000000000000}"/>
          </ac:spMkLst>
        </pc:spChg>
      </pc:sldChg>
      <pc:sldChg chg="addSp delSp modSp new mod setBg chgLayout">
        <pc:chgData name="Araceli Cue Castro" userId="377648a7ce2980d3" providerId="LiveId" clId="{F4859A6D-A6F1-4B4A-A62D-63D041483A0F}" dt="2024-07-10T00:24:28.164" v="596"/>
        <pc:sldMkLst>
          <pc:docMk/>
          <pc:sldMk cId="3812392388" sldId="262"/>
        </pc:sldMkLst>
        <pc:spChg chg="del">
          <ac:chgData name="Araceli Cue Castro" userId="377648a7ce2980d3" providerId="LiveId" clId="{F4859A6D-A6F1-4B4A-A62D-63D041483A0F}" dt="2024-07-09T23:34:19.074" v="15" actId="700"/>
          <ac:spMkLst>
            <pc:docMk/>
            <pc:sldMk cId="3812392388" sldId="262"/>
            <ac:spMk id="2" creationId="{D1A05F46-250B-8596-AB77-CF828D47A9D6}"/>
          </ac:spMkLst>
        </pc:spChg>
        <pc:spChg chg="del">
          <ac:chgData name="Araceli Cue Castro" userId="377648a7ce2980d3" providerId="LiveId" clId="{F4859A6D-A6F1-4B4A-A62D-63D041483A0F}" dt="2024-07-09T23:34:19.074" v="15" actId="700"/>
          <ac:spMkLst>
            <pc:docMk/>
            <pc:sldMk cId="3812392388" sldId="262"/>
            <ac:spMk id="3" creationId="{AC00485F-C2F1-812C-E485-40136DBBB29D}"/>
          </ac:spMkLst>
        </pc:spChg>
        <pc:spChg chg="add del">
          <ac:chgData name="Araceli Cue Castro" userId="377648a7ce2980d3" providerId="LiveId" clId="{F4859A6D-A6F1-4B4A-A62D-63D041483A0F}" dt="2024-07-09T23:35:46.981" v="25" actId="26606"/>
          <ac:spMkLst>
            <pc:docMk/>
            <pc:sldMk cId="3812392388" sldId="262"/>
            <ac:spMk id="8" creationId="{7D3066CB-F1D7-4B22-AAD8-EDDB625F9E63}"/>
          </ac:spMkLst>
        </pc:spChg>
        <pc:spChg chg="add del">
          <ac:chgData name="Araceli Cue Castro" userId="377648a7ce2980d3" providerId="LiveId" clId="{F4859A6D-A6F1-4B4A-A62D-63D041483A0F}" dt="2024-07-09T23:34:32.543" v="18" actId="26606"/>
          <ac:spMkLst>
            <pc:docMk/>
            <pc:sldMk cId="3812392388" sldId="262"/>
            <ac:spMk id="9" creationId="{2770B5F4-AED0-4A3A-859D-B6239ED38A3B}"/>
          </ac:spMkLst>
        </pc:spChg>
        <pc:spChg chg="add del">
          <ac:chgData name="Araceli Cue Castro" userId="377648a7ce2980d3" providerId="LiveId" clId="{F4859A6D-A6F1-4B4A-A62D-63D041483A0F}" dt="2024-07-09T23:34:34.301" v="20" actId="26606"/>
          <ac:spMkLst>
            <pc:docMk/>
            <pc:sldMk cId="3812392388" sldId="262"/>
            <ac:spMk id="11" creationId="{4BCC8B00-7646-4C46-8DD7-701BCBEA98FC}"/>
          </ac:spMkLst>
        </pc:spChg>
        <pc:spChg chg="add del">
          <ac:chgData name="Araceli Cue Castro" userId="377648a7ce2980d3" providerId="LiveId" clId="{F4859A6D-A6F1-4B4A-A62D-63D041483A0F}" dt="2024-07-09T23:35:46.981" v="25" actId="26606"/>
          <ac:spMkLst>
            <pc:docMk/>
            <pc:sldMk cId="3812392388" sldId="262"/>
            <ac:spMk id="13" creationId="{39634629-2027-4274-B784-6089326A1CDE}"/>
          </ac:spMkLst>
        </pc:spChg>
        <pc:spChg chg="add del">
          <ac:chgData name="Araceli Cue Castro" userId="377648a7ce2980d3" providerId="LiveId" clId="{F4859A6D-A6F1-4B4A-A62D-63D041483A0F}" dt="2024-07-09T23:35:46.981" v="25" actId="26606"/>
          <ac:spMkLst>
            <pc:docMk/>
            <pc:sldMk cId="3812392388" sldId="262"/>
            <ac:spMk id="15" creationId="{0381B5E6-EFDB-41ED-B736-AF2A52C5F3F7}"/>
          </ac:spMkLst>
        </pc:spChg>
        <pc:spChg chg="add del">
          <ac:chgData name="Araceli Cue Castro" userId="377648a7ce2980d3" providerId="LiveId" clId="{F4859A6D-A6F1-4B4A-A62D-63D041483A0F}" dt="2024-07-09T23:35:48.547" v="27" actId="26606"/>
          <ac:spMkLst>
            <pc:docMk/>
            <pc:sldMk cId="3812392388" sldId="262"/>
            <ac:spMk id="17" creationId="{4BCC8B00-7646-4C46-8DD7-701BCBEA98FC}"/>
          </ac:spMkLst>
        </pc:spChg>
        <pc:spChg chg="add del">
          <ac:chgData name="Araceli Cue Castro" userId="377648a7ce2980d3" providerId="LiveId" clId="{F4859A6D-A6F1-4B4A-A62D-63D041483A0F}" dt="2024-07-09T23:35:51.523" v="29" actId="26606"/>
          <ac:spMkLst>
            <pc:docMk/>
            <pc:sldMk cId="3812392388" sldId="262"/>
            <ac:spMk id="19" creationId="{7D993AC9-3A4A-4CF2-9BEF-8002E58F6B50}"/>
          </ac:spMkLst>
        </pc:spChg>
        <pc:spChg chg="add del">
          <ac:chgData name="Araceli Cue Castro" userId="377648a7ce2980d3" providerId="LiveId" clId="{F4859A6D-A6F1-4B4A-A62D-63D041483A0F}" dt="2024-07-09T23:35:51.523" v="29" actId="26606"/>
          <ac:spMkLst>
            <pc:docMk/>
            <pc:sldMk cId="3812392388" sldId="262"/>
            <ac:spMk id="20" creationId="{DE4144AD-8278-4A35-8DF4-1629E2896032}"/>
          </ac:spMkLst>
        </pc:spChg>
        <pc:spChg chg="add mod ord">
          <ac:chgData name="Araceli Cue Castro" userId="377648a7ce2980d3" providerId="LiveId" clId="{F4859A6D-A6F1-4B4A-A62D-63D041483A0F}" dt="2024-07-10T00:22:16.028" v="588" actId="20577"/>
          <ac:spMkLst>
            <pc:docMk/>
            <pc:sldMk cId="3812392388" sldId="262"/>
            <ac:spMk id="25" creationId="{62D60D3C-A47F-954B-B282-83A7FA726B9A}"/>
          </ac:spMkLst>
        </pc:spChg>
        <pc:spChg chg="add del mod ord">
          <ac:chgData name="Araceli Cue Castro" userId="377648a7ce2980d3" providerId="LiveId" clId="{F4859A6D-A6F1-4B4A-A62D-63D041483A0F}" dt="2024-07-10T00:11:44.183" v="508" actId="478"/>
          <ac:spMkLst>
            <pc:docMk/>
            <pc:sldMk cId="3812392388" sldId="262"/>
            <ac:spMk id="26" creationId="{F0547F1C-778C-AB19-3EC2-2D0ED9131905}"/>
          </ac:spMkLst>
        </pc:spChg>
        <pc:spChg chg="add del mod topLvl">
          <ac:chgData name="Araceli Cue Castro" userId="377648a7ce2980d3" providerId="LiveId" clId="{F4859A6D-A6F1-4B4A-A62D-63D041483A0F}" dt="2024-07-10T00:11:40.542" v="507" actId="478"/>
          <ac:spMkLst>
            <pc:docMk/>
            <pc:sldMk cId="3812392388" sldId="262"/>
            <ac:spMk id="31" creationId="{7DB3ABC8-C9EC-75D7-1E11-5D0254492267}"/>
          </ac:spMkLst>
        </pc:spChg>
        <pc:spChg chg="add mod ord">
          <ac:chgData name="Araceli Cue Castro" userId="377648a7ce2980d3" providerId="LiveId" clId="{F4859A6D-A6F1-4B4A-A62D-63D041483A0F}" dt="2024-07-10T00:21:45.531" v="567" actId="1076"/>
          <ac:spMkLst>
            <pc:docMk/>
            <pc:sldMk cId="3812392388" sldId="262"/>
            <ac:spMk id="36" creationId="{D0DD3FEB-9CD1-FEF0-69A3-97EA010E0E9F}"/>
          </ac:spMkLst>
        </pc:spChg>
        <pc:grpChg chg="add del mod">
          <ac:chgData name="Araceli Cue Castro" userId="377648a7ce2980d3" providerId="LiveId" clId="{F4859A6D-A6F1-4B4A-A62D-63D041483A0F}" dt="2024-07-09T23:59:38.491" v="432" actId="165"/>
          <ac:grpSpMkLst>
            <pc:docMk/>
            <pc:sldMk cId="3812392388" sldId="262"/>
            <ac:grpSpMk id="33" creationId="{CC420E6B-2853-D79F-2F61-C295A099D280}"/>
          </ac:grpSpMkLst>
        </pc:grpChg>
        <pc:picChg chg="add del mod">
          <ac:chgData name="Araceli Cue Castro" userId="377648a7ce2980d3" providerId="LiveId" clId="{F4859A6D-A6F1-4B4A-A62D-63D041483A0F}" dt="2024-07-09T23:35:25.990" v="22" actId="478"/>
          <ac:picMkLst>
            <pc:docMk/>
            <pc:sldMk cId="3812392388" sldId="262"/>
            <ac:picMk id="4" creationId="{42F85B8C-7344-7B61-8D21-A6C92F0EF53A}"/>
          </ac:picMkLst>
        </pc:picChg>
        <pc:picChg chg="add del mod ord modCrop">
          <ac:chgData name="Araceli Cue Castro" userId="377648a7ce2980d3" providerId="LiveId" clId="{F4859A6D-A6F1-4B4A-A62D-63D041483A0F}" dt="2024-07-09T23:58:37.394" v="422" actId="478"/>
          <ac:picMkLst>
            <pc:docMk/>
            <pc:sldMk cId="3812392388" sldId="262"/>
            <ac:picMk id="6" creationId="{522FC728-A8EE-E578-32BD-AC6B58A1E618}"/>
          </ac:picMkLst>
        </pc:picChg>
        <pc:picChg chg="add del mod ord modCrop">
          <ac:chgData name="Araceli Cue Castro" userId="377648a7ce2980d3" providerId="LiveId" clId="{F4859A6D-A6F1-4B4A-A62D-63D041483A0F}" dt="2024-07-09T23:58:34.204" v="420" actId="478"/>
          <ac:picMkLst>
            <pc:docMk/>
            <pc:sldMk cId="3812392388" sldId="262"/>
            <ac:picMk id="10" creationId="{B05BCC7C-4B96-780D-6E3F-07BF6B66A9BC}"/>
          </ac:picMkLst>
        </pc:picChg>
        <pc:picChg chg="add del mod modCrop">
          <ac:chgData name="Araceli Cue Castro" userId="377648a7ce2980d3" providerId="LiveId" clId="{F4859A6D-A6F1-4B4A-A62D-63D041483A0F}" dt="2024-07-09T23:37:11.023" v="47" actId="478"/>
          <ac:picMkLst>
            <pc:docMk/>
            <pc:sldMk cId="3812392388" sldId="262"/>
            <ac:picMk id="14" creationId="{BE01C4AC-3EC3-8146-9D4E-3F101AD11FE6}"/>
          </ac:picMkLst>
        </pc:picChg>
        <pc:picChg chg="add del mod ord modCrop">
          <ac:chgData name="Araceli Cue Castro" userId="377648a7ce2980d3" providerId="LiveId" clId="{F4859A6D-A6F1-4B4A-A62D-63D041483A0F}" dt="2024-07-09T23:58:35.086" v="421" actId="478"/>
          <ac:picMkLst>
            <pc:docMk/>
            <pc:sldMk cId="3812392388" sldId="262"/>
            <ac:picMk id="18" creationId="{92B72BBD-21BE-862F-B9B7-FA9920004731}"/>
          </ac:picMkLst>
        </pc:picChg>
        <pc:picChg chg="add del mod ord modCrop">
          <ac:chgData name="Araceli Cue Castro" userId="377648a7ce2980d3" providerId="LiveId" clId="{F4859A6D-A6F1-4B4A-A62D-63D041483A0F}" dt="2024-07-09T23:59:07.519" v="428" actId="478"/>
          <ac:picMkLst>
            <pc:docMk/>
            <pc:sldMk cId="3812392388" sldId="262"/>
            <ac:picMk id="22" creationId="{1E0AA2D7-B163-E5C2-F86E-EACA5E4B4E58}"/>
          </ac:picMkLst>
        </pc:picChg>
        <pc:picChg chg="add del mod modCrop">
          <ac:chgData name="Araceli Cue Castro" userId="377648a7ce2980d3" providerId="LiveId" clId="{F4859A6D-A6F1-4B4A-A62D-63D041483A0F}" dt="2024-07-09T23:58:45.737" v="424" actId="478"/>
          <ac:picMkLst>
            <pc:docMk/>
            <pc:sldMk cId="3812392388" sldId="262"/>
            <ac:picMk id="24" creationId="{A023201C-9912-FEF0-C995-A810DE753D7B}"/>
          </ac:picMkLst>
        </pc:picChg>
        <pc:picChg chg="add del mod topLvl">
          <ac:chgData name="Araceli Cue Castro" userId="377648a7ce2980d3" providerId="LiveId" clId="{F4859A6D-A6F1-4B4A-A62D-63D041483A0F}" dt="2024-07-10T00:14:27.711" v="519" actId="478"/>
          <ac:picMkLst>
            <pc:docMk/>
            <pc:sldMk cId="3812392388" sldId="262"/>
            <ac:picMk id="27" creationId="{CE3417EA-FD23-A807-2905-988357548D44}"/>
          </ac:picMkLst>
        </pc:picChg>
        <pc:picChg chg="add del mod ord topLvl">
          <ac:chgData name="Araceli Cue Castro" userId="377648a7ce2980d3" providerId="LiveId" clId="{F4859A6D-A6F1-4B4A-A62D-63D041483A0F}" dt="2024-07-10T00:10:58.319" v="503" actId="478"/>
          <ac:picMkLst>
            <pc:docMk/>
            <pc:sldMk cId="3812392388" sldId="262"/>
            <ac:picMk id="28" creationId="{2C50D2C2-4877-14D2-0197-49D6513F3FF4}"/>
          </ac:picMkLst>
        </pc:picChg>
        <pc:picChg chg="add del mod topLvl modCrop">
          <ac:chgData name="Araceli Cue Castro" userId="377648a7ce2980d3" providerId="LiveId" clId="{F4859A6D-A6F1-4B4A-A62D-63D041483A0F}" dt="2024-07-10T00:13:17.348" v="514" actId="478"/>
          <ac:picMkLst>
            <pc:docMk/>
            <pc:sldMk cId="3812392388" sldId="262"/>
            <ac:picMk id="29" creationId="{25EEB2B4-4CF6-F9D1-9DCC-A5EE06A5741B}"/>
          </ac:picMkLst>
        </pc:picChg>
        <pc:picChg chg="add mod ord topLvl">
          <ac:chgData name="Araceli Cue Castro" userId="377648a7ce2980d3" providerId="LiveId" clId="{F4859A6D-A6F1-4B4A-A62D-63D041483A0F}" dt="2024-07-10T00:20:36.537" v="559" actId="1076"/>
          <ac:picMkLst>
            <pc:docMk/>
            <pc:sldMk cId="3812392388" sldId="262"/>
            <ac:picMk id="30" creationId="{7BDEF752-5AA9-6214-EB85-C53934CFC314}"/>
          </ac:picMkLst>
        </pc:picChg>
        <pc:picChg chg="add del mod topLvl modCrop">
          <ac:chgData name="Araceli Cue Castro" userId="377648a7ce2980d3" providerId="LiveId" clId="{F4859A6D-A6F1-4B4A-A62D-63D041483A0F}" dt="2024-07-10T00:10:55.932" v="501" actId="478"/>
          <ac:picMkLst>
            <pc:docMk/>
            <pc:sldMk cId="3812392388" sldId="262"/>
            <ac:picMk id="32" creationId="{15CF40C3-7D24-082C-BA1D-9060C4819B5A}"/>
          </ac:picMkLst>
        </pc:picChg>
        <pc:picChg chg="add del mod modCrop">
          <ac:chgData name="Araceli Cue Castro" userId="377648a7ce2980d3" providerId="LiveId" clId="{F4859A6D-A6F1-4B4A-A62D-63D041483A0F}" dt="2024-07-10T00:12:56.525" v="509" actId="478"/>
          <ac:picMkLst>
            <pc:docMk/>
            <pc:sldMk cId="3812392388" sldId="262"/>
            <ac:picMk id="34" creationId="{4BA1885A-144E-1D41-932A-7E6F8BF0AD85}"/>
          </ac:picMkLst>
        </pc:picChg>
        <pc:picChg chg="add del mod modCrop">
          <ac:chgData name="Araceli Cue Castro" userId="377648a7ce2980d3" providerId="LiveId" clId="{F4859A6D-A6F1-4B4A-A62D-63D041483A0F}" dt="2024-07-10T00:10:56.994" v="502" actId="478"/>
          <ac:picMkLst>
            <pc:docMk/>
            <pc:sldMk cId="3812392388" sldId="262"/>
            <ac:picMk id="35" creationId="{93E83120-8946-52C9-B9C7-C11EA9058518}"/>
          </ac:picMkLst>
        </pc:picChg>
        <pc:picChg chg="add mod">
          <ac:chgData name="Araceli Cue Castro" userId="377648a7ce2980d3" providerId="LiveId" clId="{F4859A6D-A6F1-4B4A-A62D-63D041483A0F}" dt="2024-07-10T00:13:29.615" v="516" actId="1076"/>
          <ac:picMkLst>
            <pc:docMk/>
            <pc:sldMk cId="3812392388" sldId="262"/>
            <ac:picMk id="38" creationId="{4A5B5FA5-7829-6C2F-08E3-FC369F2148D8}"/>
          </ac:picMkLst>
        </pc:picChg>
        <pc:picChg chg="add del">
          <ac:chgData name="Araceli Cue Castro" userId="377648a7ce2980d3" providerId="LiveId" clId="{F4859A6D-A6F1-4B4A-A62D-63D041483A0F}" dt="2024-07-10T00:14:44.713" v="521" actId="478"/>
          <ac:picMkLst>
            <pc:docMk/>
            <pc:sldMk cId="3812392388" sldId="262"/>
            <ac:picMk id="39" creationId="{A8E65B9E-578D-1686-B0EA-BF740BFA6317}"/>
          </ac:picMkLst>
        </pc:picChg>
        <pc:picChg chg="add mod ord modCrop">
          <ac:chgData name="Araceli Cue Castro" userId="377648a7ce2980d3" providerId="LiveId" clId="{F4859A6D-A6F1-4B4A-A62D-63D041483A0F}" dt="2024-07-10T00:24:28.164" v="596"/>
          <ac:picMkLst>
            <pc:docMk/>
            <pc:sldMk cId="3812392388" sldId="262"/>
            <ac:picMk id="40" creationId="{E4DD32C6-4DC4-2C70-2B02-BDB9139A3E5C}"/>
          </ac:picMkLst>
        </pc:picChg>
        <pc:picChg chg="add mod ord modCrop">
          <ac:chgData name="Araceli Cue Castro" userId="377648a7ce2980d3" providerId="LiveId" clId="{F4859A6D-A6F1-4B4A-A62D-63D041483A0F}" dt="2024-07-10T00:24:09.316" v="595" actId="732"/>
          <ac:picMkLst>
            <pc:docMk/>
            <pc:sldMk cId="3812392388" sldId="262"/>
            <ac:picMk id="41" creationId="{B5A073C7-5940-275C-FAEF-DB084BF7E7A1}"/>
          </ac:picMkLst>
        </pc:picChg>
        <pc:picChg chg="add mod">
          <ac:chgData name="Araceli Cue Castro" userId="377648a7ce2980d3" providerId="LiveId" clId="{F4859A6D-A6F1-4B4A-A62D-63D041483A0F}" dt="2024-07-10T00:20:31.842" v="558" actId="1076"/>
          <ac:picMkLst>
            <pc:docMk/>
            <pc:sldMk cId="3812392388" sldId="262"/>
            <ac:picMk id="43" creationId="{856CC521-147B-A9D5-A8B8-DBDF5C2072C6}"/>
          </ac:picMkLst>
        </pc:picChg>
      </pc:sldChg>
      <pc:sldMasterChg chg="setBg">
        <pc:chgData name="Araceli Cue Castro" userId="377648a7ce2980d3" providerId="LiveId" clId="{F4859A6D-A6F1-4B4A-A62D-63D041483A0F}" dt="2024-07-10T00:24:28.164" v="596"/>
        <pc:sldMasterMkLst>
          <pc:docMk/>
          <pc:sldMasterMk cId="2832259506" sldId="2147483722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6642494-9BE2-0D2B-A19C-C7FEFD4843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1D95C49-505B-3C20-0D35-74EB0CC77E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FDEA4-7E17-457B-B4F4-57038AA1A5A7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BEF96DC-AF3E-630E-9DA9-52F71C2BC0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5ABC5A8-C918-80C1-1013-A5444DCE1CC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170B9-B5C6-4B9B-9890-EE704EE2288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429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42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2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3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41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45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36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92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77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93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266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784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3144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42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17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782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35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604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E05F60E-B5C4-C378-07DD-D05A979F4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2E2374F-FAAD-E381-9ECF-9D422013F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89CBEE38-1EE5-4F72-9375-672B72CB80E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" y="2133600"/>
            <a:ext cx="3240000" cy="2160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222D7A56-20B3-3E39-FF43-8DDF0927E0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91000" y="2133600"/>
            <a:ext cx="3240000" cy="21600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E93F97F5-B4E1-019C-02C0-6499E3E4069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96200" y="2156209"/>
            <a:ext cx="3240000" cy="21600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ítulo 11">
            <a:extLst>
              <a:ext uri="{FF2B5EF4-FFF2-40B4-BE49-F238E27FC236}">
                <a16:creationId xmlns:a16="http://schemas.microsoft.com/office/drawing/2014/main" id="{53235CA7-8D5B-A2BD-84AB-1E1A06AB3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304800"/>
            <a:ext cx="8610600" cy="129302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C8EEB73D-1364-4C4C-9A5D-55256798EE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9004" y="4628940"/>
            <a:ext cx="10439400" cy="11430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641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9AD932E5-DAE5-A7E3-BDFF-86CDC9B1BB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0020" y="457200"/>
            <a:ext cx="3240000" cy="2160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Marcador de posición de imagen 6">
            <a:extLst>
              <a:ext uri="{FF2B5EF4-FFF2-40B4-BE49-F238E27FC236}">
                <a16:creationId xmlns:a16="http://schemas.microsoft.com/office/drawing/2014/main" id="{5A9E6CAC-79AB-EA86-8F0B-F64B731426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43400" y="457200"/>
            <a:ext cx="3240000" cy="2160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Marcador de posición de imagen 6">
            <a:extLst>
              <a:ext uri="{FF2B5EF4-FFF2-40B4-BE49-F238E27FC236}">
                <a16:creationId xmlns:a16="http://schemas.microsoft.com/office/drawing/2014/main" id="{13D020B5-1661-6EA1-5609-0F2058BC22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24800" y="457200"/>
            <a:ext cx="3240000" cy="21600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Marcador de posición de imagen 6">
            <a:extLst>
              <a:ext uri="{FF2B5EF4-FFF2-40B4-BE49-F238E27FC236}">
                <a16:creationId xmlns:a16="http://schemas.microsoft.com/office/drawing/2014/main" id="{F9E23287-27E2-F6ED-C0A3-E14783E5DC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0020" y="2971800"/>
            <a:ext cx="3240000" cy="21600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Marcador de posición de imagen 6">
            <a:extLst>
              <a:ext uri="{FF2B5EF4-FFF2-40B4-BE49-F238E27FC236}">
                <a16:creationId xmlns:a16="http://schemas.microsoft.com/office/drawing/2014/main" id="{9E909B05-372C-6347-9A0D-68971F7AC7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6701" y="2971800"/>
            <a:ext cx="3240000" cy="21600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Marcador de posición de imagen 6">
            <a:extLst>
              <a:ext uri="{FF2B5EF4-FFF2-40B4-BE49-F238E27FC236}">
                <a16:creationId xmlns:a16="http://schemas.microsoft.com/office/drawing/2014/main" id="{1EADA50C-2BA2-C673-87B4-2837E587D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24800" y="2957146"/>
            <a:ext cx="3240000" cy="21600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B2A112E6-021B-E6B2-BF99-BD2FACCE52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2000" y="5410200"/>
            <a:ext cx="10402888" cy="838200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8863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DB5503-7BD3-D111-09A0-9AAFC43F9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135A560-2F94-C479-5197-31765A042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CE20439-8A5D-E06B-40A5-0E2EAD3F1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4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2595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19" r:id="rId18"/>
    <p:sldLayoutId id="2147483720" r:id="rId19"/>
    <p:sldLayoutId id="2147483721" r:id="rId20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bib.com/es/herramientas/generador-citas-vancouver" TargetMode="External"/><Relationship Id="rId2" Type="http://schemas.openxmlformats.org/officeDocument/2006/relationships/hyperlink" Target="https://www2.unavarra.es/gesadj/servicioBiblioteca/tutoriales/Citar_referenciar_(Vancouver)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>
            <a:extLst>
              <a:ext uri="{FF2B5EF4-FFF2-40B4-BE49-F238E27FC236}">
                <a16:creationId xmlns:a16="http://schemas.microsoft.com/office/drawing/2014/main" id="{E4DD32C6-4DC4-2C70-2B02-BDB9139A3E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83" t="3636" r="-83" b="9076"/>
          <a:stretch/>
        </p:blipFill>
        <p:spPr>
          <a:xfrm>
            <a:off x="11430" y="0"/>
            <a:ext cx="6846570" cy="6829828"/>
          </a:xfrm>
          <a:prstGeom prst="rect">
            <a:avLst/>
          </a:prstGeom>
        </p:spPr>
      </p:pic>
      <p:sp>
        <p:nvSpPr>
          <p:cNvPr id="36" name="Rectángulo 35">
            <a:extLst>
              <a:ext uri="{FF2B5EF4-FFF2-40B4-BE49-F238E27FC236}">
                <a16:creationId xmlns:a16="http://schemas.microsoft.com/office/drawing/2014/main" id="{D0DD3FEB-9CD1-FEF0-69A3-97EA010E0E9F}"/>
              </a:ext>
            </a:extLst>
          </p:cNvPr>
          <p:cNvSpPr/>
          <p:nvPr/>
        </p:nvSpPr>
        <p:spPr>
          <a:xfrm>
            <a:off x="421502" y="5373030"/>
            <a:ext cx="1637357" cy="1076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Logo de la institución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4A5B5FA5-7829-6C2F-08E3-FC369F214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8108" cy="1209844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B5A073C7-5940-275C-FAEF-DB084BF7E7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1" t="-1" r="200" b="-113"/>
          <a:stretch/>
        </p:blipFill>
        <p:spPr>
          <a:xfrm>
            <a:off x="8132891" y="2667000"/>
            <a:ext cx="3962399" cy="3962400"/>
          </a:xfrm>
          <a:prstGeom prst="ellipse">
            <a:avLst/>
          </a:prstGeom>
        </p:spPr>
      </p:pic>
      <p:pic>
        <p:nvPicPr>
          <p:cNvPr id="30" name="Imagen 29" descr="Una señal de alto&#10;&#10;Descripción generada automáticamente con confianza media">
            <a:extLst>
              <a:ext uri="{FF2B5EF4-FFF2-40B4-BE49-F238E27FC236}">
                <a16:creationId xmlns:a16="http://schemas.microsoft.com/office/drawing/2014/main" id="{7BDEF752-5AA9-6214-EB85-C53934CFC3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</a:blip>
          <a:srcRect r="-33333" b="62222"/>
          <a:stretch/>
        </p:blipFill>
        <p:spPr>
          <a:xfrm>
            <a:off x="2667000" y="-12353"/>
            <a:ext cx="9144640" cy="1619363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62D60D3C-A47F-954B-B282-83A7FA726B9A}"/>
              </a:ext>
            </a:extLst>
          </p:cNvPr>
          <p:cNvSpPr txBox="1"/>
          <p:nvPr/>
        </p:nvSpPr>
        <p:spPr>
          <a:xfrm>
            <a:off x="2077909" y="1845327"/>
            <a:ext cx="8097399" cy="3508653"/>
          </a:xfrm>
          <a:prstGeom prst="rect">
            <a:avLst/>
          </a:prstGeom>
          <a:solidFill>
            <a:schemeClr val="tx1">
              <a:lumMod val="75000"/>
              <a:alpha val="87000"/>
            </a:schemeClr>
          </a:solidFill>
          <a:effectLst>
            <a:softEdge rad="50800"/>
          </a:effectLst>
          <a:scene3d>
            <a:camera prst="orthographicFront"/>
            <a:lightRig rig="threePt" dir="t"/>
          </a:scene3d>
          <a:sp3d prstMaterial="powder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3800" b="1" dirty="0">
                <a:solidFill>
                  <a:schemeClr val="accent6">
                    <a:lumMod val="50000"/>
                  </a:schemeClr>
                </a:solidFill>
              </a:rPr>
              <a:t>TÍTULO</a:t>
            </a:r>
            <a:r>
              <a:rPr lang="es-MX" sz="3800" dirty="0"/>
              <a:t>: </a:t>
            </a:r>
            <a:r>
              <a:rPr lang="es-ES" sz="3800" dirty="0">
                <a:latin typeface="Arial MT"/>
                <a:cs typeface="Arial MT"/>
              </a:rPr>
              <a:t>e</a:t>
            </a:r>
            <a:r>
              <a:rPr lang="es-ES" sz="3800" spc="-5" dirty="0">
                <a:latin typeface="Arial MT"/>
                <a:cs typeface="Arial MT"/>
              </a:rPr>
              <a:t>n </a:t>
            </a:r>
            <a:r>
              <a:rPr lang="es-ES" sz="3800" dirty="0">
                <a:latin typeface="Arial MT"/>
                <a:cs typeface="Arial MT"/>
              </a:rPr>
              <a:t>	</a:t>
            </a:r>
            <a:r>
              <a:rPr lang="es-ES" sz="3800" spc="15" dirty="0">
                <a:latin typeface="Arial MT"/>
                <a:cs typeface="Arial MT"/>
              </a:rPr>
              <a:t>m</a:t>
            </a:r>
            <a:r>
              <a:rPr lang="es-ES" sz="3800" dirty="0">
                <a:latin typeface="Arial MT"/>
                <a:cs typeface="Arial MT"/>
              </a:rPr>
              <a:t>a</a:t>
            </a:r>
            <a:r>
              <a:rPr lang="es-ES" sz="3800" spc="-25" dirty="0">
                <a:latin typeface="Arial MT"/>
                <a:cs typeface="Arial MT"/>
              </a:rPr>
              <a:t>y</a:t>
            </a:r>
            <a:r>
              <a:rPr lang="es-ES" sz="3800" dirty="0">
                <a:latin typeface="Arial MT"/>
                <a:cs typeface="Arial MT"/>
              </a:rPr>
              <a:t>ú</a:t>
            </a:r>
            <a:r>
              <a:rPr lang="es-ES" sz="3800" spc="-5" dirty="0">
                <a:latin typeface="Arial MT"/>
                <a:cs typeface="Arial MT"/>
              </a:rPr>
              <a:t>sc</a:t>
            </a:r>
            <a:r>
              <a:rPr lang="es-ES" sz="3800" dirty="0">
                <a:latin typeface="Arial MT"/>
                <a:cs typeface="Arial MT"/>
              </a:rPr>
              <a:t>u</a:t>
            </a:r>
            <a:r>
              <a:rPr lang="es-ES" sz="3800" spc="-5" dirty="0">
                <a:latin typeface="Arial MT"/>
                <a:cs typeface="Arial MT"/>
              </a:rPr>
              <a:t>las</a:t>
            </a:r>
            <a:r>
              <a:rPr lang="es-ES" sz="3800" dirty="0">
                <a:latin typeface="Arial MT"/>
                <a:cs typeface="Arial MT"/>
              </a:rPr>
              <a:t>	y	ne</a:t>
            </a:r>
            <a:r>
              <a:rPr lang="es-ES" sz="3800" spc="-20" dirty="0">
                <a:latin typeface="Arial MT"/>
                <a:cs typeface="Arial MT"/>
              </a:rPr>
              <a:t>g</a:t>
            </a:r>
            <a:r>
              <a:rPr lang="es-ES" sz="3800" spc="-5" dirty="0">
                <a:latin typeface="Arial MT"/>
                <a:cs typeface="Arial MT"/>
              </a:rPr>
              <a:t>r</a:t>
            </a:r>
            <a:r>
              <a:rPr lang="es-ES" sz="3800" spc="-20" dirty="0">
                <a:latin typeface="Arial MT"/>
                <a:cs typeface="Arial MT"/>
              </a:rPr>
              <a:t>i</a:t>
            </a:r>
            <a:r>
              <a:rPr lang="es-ES" sz="3800" dirty="0">
                <a:latin typeface="Arial MT"/>
                <a:cs typeface="Arial MT"/>
              </a:rPr>
              <a:t>t</a:t>
            </a:r>
            <a:r>
              <a:rPr lang="es-ES" sz="3800" spc="10" dirty="0">
                <a:latin typeface="Arial MT"/>
                <a:cs typeface="Arial MT"/>
              </a:rPr>
              <a:t>a</a:t>
            </a:r>
            <a:r>
              <a:rPr lang="es-ES" sz="3800" dirty="0">
                <a:latin typeface="Arial MT"/>
                <a:cs typeface="Arial MT"/>
              </a:rPr>
              <a:t>s,  de</a:t>
            </a:r>
            <a:r>
              <a:rPr lang="es-ES" sz="3800" spc="-10" dirty="0">
                <a:latin typeface="Arial MT"/>
                <a:cs typeface="Arial MT"/>
              </a:rPr>
              <a:t> </a:t>
            </a:r>
            <a:r>
              <a:rPr lang="es-ES" sz="3800" dirty="0">
                <a:latin typeface="Arial MT"/>
                <a:cs typeface="Arial MT"/>
              </a:rPr>
              <a:t>38</a:t>
            </a:r>
            <a:r>
              <a:rPr lang="es-ES" sz="3800" spc="-10" dirty="0">
                <a:latin typeface="Arial MT"/>
                <a:cs typeface="Arial MT"/>
              </a:rPr>
              <a:t> </a:t>
            </a:r>
            <a:r>
              <a:rPr lang="es-ES" sz="3800" dirty="0">
                <a:latin typeface="Arial MT"/>
                <a:cs typeface="Arial MT"/>
              </a:rPr>
              <a:t>puntos,</a:t>
            </a:r>
            <a:r>
              <a:rPr lang="es-ES" sz="3800" spc="-30" dirty="0">
                <a:latin typeface="Arial MT"/>
                <a:cs typeface="Arial MT"/>
              </a:rPr>
              <a:t> </a:t>
            </a:r>
            <a:r>
              <a:rPr lang="es-ES" sz="3800" dirty="0">
                <a:latin typeface="Arial MT"/>
                <a:cs typeface="Arial MT"/>
              </a:rPr>
              <a:t>en</a:t>
            </a:r>
            <a:r>
              <a:rPr lang="es-ES" sz="3800" spc="-155" dirty="0">
                <a:latin typeface="Arial MT"/>
                <a:cs typeface="Arial MT"/>
              </a:rPr>
              <a:t> </a:t>
            </a:r>
            <a:r>
              <a:rPr lang="es-ES" sz="3800" spc="-5" dirty="0">
                <a:latin typeface="Arial MT"/>
                <a:cs typeface="Arial MT"/>
              </a:rPr>
              <a:t>Azul</a:t>
            </a:r>
            <a:r>
              <a:rPr lang="es-ES" sz="3800" spc="-85" dirty="0">
                <a:latin typeface="Arial MT"/>
                <a:cs typeface="Arial MT"/>
              </a:rPr>
              <a:t> </a:t>
            </a:r>
            <a:r>
              <a:rPr lang="es-ES" sz="3800" dirty="0">
                <a:latin typeface="Arial MT"/>
                <a:cs typeface="Arial MT"/>
              </a:rPr>
              <a:t>Énfasis</a:t>
            </a:r>
            <a:r>
              <a:rPr lang="es-ES" sz="3800" spc="-40" dirty="0">
                <a:latin typeface="Arial MT"/>
                <a:cs typeface="Arial MT"/>
              </a:rPr>
              <a:t> </a:t>
            </a:r>
            <a:r>
              <a:rPr lang="es-ES" sz="3800" spc="5" dirty="0">
                <a:latin typeface="Arial MT"/>
                <a:cs typeface="Arial MT"/>
              </a:rPr>
              <a:t>6,</a:t>
            </a:r>
            <a:r>
              <a:rPr lang="es-ES" sz="3800" spc="-15" dirty="0">
                <a:latin typeface="Arial MT"/>
                <a:cs typeface="Arial MT"/>
              </a:rPr>
              <a:t> </a:t>
            </a:r>
            <a:r>
              <a:rPr lang="es-ES" sz="3800" dirty="0">
                <a:latin typeface="Arial MT"/>
                <a:cs typeface="Arial MT"/>
              </a:rPr>
              <a:t>oscuro</a:t>
            </a:r>
            <a:r>
              <a:rPr lang="es-ES" sz="3800" spc="-10" dirty="0">
                <a:latin typeface="Arial MT"/>
                <a:cs typeface="Arial MT"/>
              </a:rPr>
              <a:t> </a:t>
            </a:r>
            <a:r>
              <a:rPr lang="es-ES" sz="3800" dirty="0">
                <a:latin typeface="Arial MT"/>
                <a:cs typeface="Arial MT"/>
              </a:rPr>
              <a:t>50%.</a:t>
            </a:r>
            <a:endParaRPr lang="es-MX" sz="3800" dirty="0"/>
          </a:p>
          <a:p>
            <a:pPr algn="just"/>
            <a:r>
              <a:rPr lang="es-MX" sz="3400" b="1" dirty="0">
                <a:solidFill>
                  <a:schemeClr val="accent6">
                    <a:lumMod val="50000"/>
                  </a:schemeClr>
                </a:solidFill>
              </a:rPr>
              <a:t>Autor</a:t>
            </a:r>
            <a:r>
              <a:rPr lang="es-MX" sz="3400" dirty="0"/>
              <a:t>:</a:t>
            </a:r>
            <a:r>
              <a:rPr lang="es-ES" sz="3400" spc="-5" dirty="0">
                <a:latin typeface="Arial MT"/>
                <a:cs typeface="Arial MT"/>
              </a:rPr>
              <a:t>ti</a:t>
            </a:r>
            <a:r>
              <a:rPr lang="es-ES" sz="3400" spc="-20" dirty="0">
                <a:latin typeface="Arial MT"/>
                <a:cs typeface="Arial MT"/>
              </a:rPr>
              <a:t>p</a:t>
            </a:r>
            <a:r>
              <a:rPr lang="es-ES" sz="3400" spc="-5" dirty="0">
                <a:latin typeface="Arial MT"/>
                <a:cs typeface="Arial MT"/>
              </a:rPr>
              <a:t>o</a:t>
            </a:r>
            <a:r>
              <a:rPr lang="es-ES" sz="3400" dirty="0">
                <a:latin typeface="Arial MT"/>
                <a:cs typeface="Arial MT"/>
              </a:rPr>
              <a:t>	o</a:t>
            </a:r>
            <a:r>
              <a:rPr lang="es-ES" sz="3400" spc="-5" dirty="0">
                <a:latin typeface="Arial MT"/>
                <a:cs typeface="Arial MT"/>
              </a:rPr>
              <a:t>raci</a:t>
            </a:r>
            <a:r>
              <a:rPr lang="es-ES" sz="3400" spc="-25" dirty="0">
                <a:latin typeface="Arial MT"/>
                <a:cs typeface="Arial MT"/>
              </a:rPr>
              <a:t>ó</a:t>
            </a:r>
            <a:r>
              <a:rPr lang="es-ES" sz="3400" dirty="0">
                <a:latin typeface="Arial MT"/>
                <a:cs typeface="Arial MT"/>
              </a:rPr>
              <a:t>n,	</a:t>
            </a:r>
            <a:r>
              <a:rPr lang="es-ES" sz="3400" spc="-20" dirty="0">
                <a:latin typeface="Arial MT"/>
                <a:cs typeface="Arial MT"/>
              </a:rPr>
              <a:t>e</a:t>
            </a:r>
            <a:r>
              <a:rPr lang="es-ES" sz="3400" spc="-5" dirty="0">
                <a:latin typeface="Arial MT"/>
                <a:cs typeface="Arial MT"/>
              </a:rPr>
              <a:t>n</a:t>
            </a:r>
            <a:r>
              <a:rPr lang="es-ES" sz="3400" dirty="0">
                <a:latin typeface="Arial MT"/>
                <a:cs typeface="Arial MT"/>
              </a:rPr>
              <a:t>	</a:t>
            </a:r>
            <a:r>
              <a:rPr lang="es-ES" sz="3400" spc="-20" dirty="0">
                <a:latin typeface="Arial MT"/>
                <a:cs typeface="Arial MT"/>
              </a:rPr>
              <a:t>n</a:t>
            </a:r>
            <a:r>
              <a:rPr lang="es-ES" sz="3400" dirty="0">
                <a:latin typeface="Arial MT"/>
                <a:cs typeface="Arial MT"/>
              </a:rPr>
              <a:t>e</a:t>
            </a:r>
            <a:r>
              <a:rPr lang="es-ES" sz="3400" spc="-20" dirty="0">
                <a:latin typeface="Arial MT"/>
                <a:cs typeface="Arial MT"/>
              </a:rPr>
              <a:t>g</a:t>
            </a:r>
            <a:r>
              <a:rPr lang="es-ES" sz="3400" spc="-5" dirty="0">
                <a:latin typeface="Arial MT"/>
                <a:cs typeface="Arial MT"/>
              </a:rPr>
              <a:t>r</a:t>
            </a:r>
            <a:r>
              <a:rPr lang="es-ES" sz="3400" spc="-20" dirty="0">
                <a:latin typeface="Arial MT"/>
                <a:cs typeface="Arial MT"/>
              </a:rPr>
              <a:t>i</a:t>
            </a:r>
            <a:r>
              <a:rPr lang="es-ES" sz="3400" dirty="0">
                <a:latin typeface="Arial MT"/>
                <a:cs typeface="Arial MT"/>
              </a:rPr>
              <a:t>t</a:t>
            </a:r>
            <a:r>
              <a:rPr lang="es-ES" sz="3400" spc="10" dirty="0">
                <a:latin typeface="Arial MT"/>
                <a:cs typeface="Arial MT"/>
              </a:rPr>
              <a:t>a</a:t>
            </a:r>
            <a:r>
              <a:rPr lang="es-ES" sz="3400" dirty="0">
                <a:latin typeface="Arial MT"/>
                <a:cs typeface="Arial MT"/>
              </a:rPr>
              <a:t>s,	d</a:t>
            </a:r>
            <a:r>
              <a:rPr lang="es-ES" sz="3400" spc="-5" dirty="0">
                <a:latin typeface="Arial MT"/>
                <a:cs typeface="Arial MT"/>
              </a:rPr>
              <a:t>e </a:t>
            </a:r>
            <a:r>
              <a:rPr lang="es-ES" sz="3400" spc="-20" dirty="0">
                <a:latin typeface="Arial MT"/>
                <a:cs typeface="Arial MT"/>
              </a:rPr>
              <a:t>3</a:t>
            </a:r>
            <a:r>
              <a:rPr lang="es-ES" sz="3400" spc="-5" dirty="0">
                <a:latin typeface="Arial MT"/>
                <a:cs typeface="Arial MT"/>
              </a:rPr>
              <a:t>4</a:t>
            </a:r>
            <a:r>
              <a:rPr lang="es-ES" sz="3400" dirty="0">
                <a:latin typeface="Arial MT"/>
                <a:cs typeface="Arial MT"/>
              </a:rPr>
              <a:t>	p</a:t>
            </a:r>
            <a:r>
              <a:rPr lang="es-ES" sz="3400" spc="-20" dirty="0">
                <a:latin typeface="Arial MT"/>
                <a:cs typeface="Arial MT"/>
              </a:rPr>
              <a:t>u</a:t>
            </a:r>
            <a:r>
              <a:rPr lang="es-ES" sz="3400" dirty="0">
                <a:latin typeface="Arial MT"/>
                <a:cs typeface="Arial MT"/>
              </a:rPr>
              <a:t>nt</a:t>
            </a:r>
            <a:r>
              <a:rPr lang="es-ES" sz="3400" spc="10" dirty="0">
                <a:latin typeface="Arial MT"/>
                <a:cs typeface="Arial MT"/>
              </a:rPr>
              <a:t>o</a:t>
            </a:r>
            <a:r>
              <a:rPr lang="es-ES" sz="3400" spc="-25" dirty="0">
                <a:latin typeface="Arial MT"/>
                <a:cs typeface="Arial MT"/>
              </a:rPr>
              <a:t>s</a:t>
            </a:r>
            <a:r>
              <a:rPr lang="es-ES" sz="3400" dirty="0">
                <a:latin typeface="Arial MT"/>
                <a:cs typeface="Arial MT"/>
              </a:rPr>
              <a:t>,	</a:t>
            </a:r>
            <a:r>
              <a:rPr lang="es-ES" sz="3400" spc="-20" dirty="0">
                <a:latin typeface="Arial MT"/>
                <a:cs typeface="Arial MT"/>
              </a:rPr>
              <a:t>e</a:t>
            </a:r>
            <a:r>
              <a:rPr lang="es-ES" sz="3400" spc="-5" dirty="0">
                <a:latin typeface="Arial MT"/>
                <a:cs typeface="Arial MT"/>
              </a:rPr>
              <a:t>n</a:t>
            </a:r>
            <a:r>
              <a:rPr lang="es-ES" sz="3400" dirty="0">
                <a:latin typeface="Arial MT"/>
                <a:cs typeface="Arial MT"/>
              </a:rPr>
              <a:t>	</a:t>
            </a:r>
            <a:r>
              <a:rPr lang="es-ES" sz="3400" spc="-20" dirty="0">
                <a:latin typeface="Arial MT"/>
                <a:cs typeface="Arial MT"/>
              </a:rPr>
              <a:t>Azul </a:t>
            </a:r>
            <a:r>
              <a:rPr lang="es-ES" sz="3400" dirty="0">
                <a:latin typeface="Arial MT"/>
                <a:cs typeface="Arial MT"/>
              </a:rPr>
              <a:t>Énfasis</a:t>
            </a:r>
            <a:r>
              <a:rPr lang="es-ES" sz="3400" spc="-40" dirty="0">
                <a:latin typeface="Arial MT"/>
                <a:cs typeface="Arial MT"/>
              </a:rPr>
              <a:t> </a:t>
            </a:r>
            <a:r>
              <a:rPr lang="es-ES" sz="3400" spc="5" dirty="0">
                <a:latin typeface="Arial MT"/>
                <a:cs typeface="Arial MT"/>
              </a:rPr>
              <a:t>6,</a:t>
            </a:r>
            <a:r>
              <a:rPr lang="es-ES" sz="3400" spc="-15" dirty="0">
                <a:latin typeface="Arial MT"/>
                <a:cs typeface="Arial MT"/>
              </a:rPr>
              <a:t> </a:t>
            </a:r>
            <a:r>
              <a:rPr lang="es-ES" sz="3400" dirty="0">
                <a:latin typeface="Arial MT"/>
                <a:cs typeface="Arial MT"/>
              </a:rPr>
              <a:t>oscuro</a:t>
            </a:r>
            <a:r>
              <a:rPr lang="es-ES" sz="3400" spc="-10" dirty="0">
                <a:latin typeface="Arial MT"/>
                <a:cs typeface="Arial MT"/>
              </a:rPr>
              <a:t>   </a:t>
            </a:r>
            <a:r>
              <a:rPr lang="es-ES" sz="3400" dirty="0">
                <a:latin typeface="Arial MT"/>
                <a:cs typeface="Arial MT"/>
              </a:rPr>
              <a:t>50%.</a:t>
            </a:r>
            <a:r>
              <a:rPr lang="es-ES" sz="3400" spc="-20" dirty="0">
                <a:latin typeface="Arial MT"/>
                <a:cs typeface="Arial MT"/>
              </a:rPr>
              <a:t> </a:t>
            </a:r>
            <a:r>
              <a:rPr lang="es-ES" sz="3400" dirty="0">
                <a:latin typeface="Arial MT"/>
                <a:cs typeface="Arial MT"/>
              </a:rPr>
              <a:t>	</a:t>
            </a:r>
            <a:r>
              <a:rPr lang="es-ES" sz="3400" spc="-20" dirty="0">
                <a:latin typeface="Arial MT"/>
                <a:cs typeface="Arial MT"/>
              </a:rPr>
              <a:t>T</a:t>
            </a:r>
            <a:r>
              <a:rPr lang="es-ES" sz="3400" dirty="0">
                <a:latin typeface="Arial MT"/>
                <a:cs typeface="Arial MT"/>
              </a:rPr>
              <a:t>e</a:t>
            </a:r>
            <a:r>
              <a:rPr lang="es-ES" sz="3400" spc="-25" dirty="0">
                <a:latin typeface="Arial MT"/>
                <a:cs typeface="Arial MT"/>
              </a:rPr>
              <a:t>x</a:t>
            </a:r>
            <a:r>
              <a:rPr lang="es-ES" sz="3400" dirty="0">
                <a:latin typeface="Arial MT"/>
                <a:cs typeface="Arial MT"/>
              </a:rPr>
              <a:t>to	1  </a:t>
            </a:r>
            <a:endParaRPr lang="es-MX" sz="3400" dirty="0"/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856CC521-147B-A9D5-A8B8-DBDF5C2072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4309" y="0"/>
            <a:ext cx="2386261" cy="95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92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5300" y="421901"/>
            <a:ext cx="11201400" cy="6296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b="1" dirty="0"/>
              <a:t>Formato</a:t>
            </a:r>
            <a:r>
              <a:rPr b="1" spc="-40" dirty="0"/>
              <a:t> </a:t>
            </a:r>
            <a:r>
              <a:rPr b="1" spc="5" dirty="0"/>
              <a:t>de</a:t>
            </a:r>
            <a:r>
              <a:rPr b="1" spc="-15" dirty="0"/>
              <a:t> </a:t>
            </a:r>
            <a:r>
              <a:rPr b="1" spc="-5" dirty="0"/>
              <a:t>los</a:t>
            </a:r>
            <a:r>
              <a:rPr b="1" spc="-10" dirty="0"/>
              <a:t> </a:t>
            </a:r>
            <a:r>
              <a:rPr b="1" dirty="0"/>
              <a:t>textos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722119"/>
            <a:ext cx="10363835" cy="408432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19"/>
              </a:spcBef>
              <a:buChar char="•"/>
              <a:tabLst>
                <a:tab pos="241300" algn="l"/>
              </a:tabLst>
            </a:pPr>
            <a:r>
              <a:rPr sz="2400" dirty="0">
                <a:latin typeface="Arial MT"/>
                <a:cs typeface="Arial MT"/>
              </a:rPr>
              <a:t>Letra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tipo</a:t>
            </a:r>
            <a:r>
              <a:rPr sz="2400" spc="-16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Arial </a:t>
            </a:r>
            <a:r>
              <a:rPr sz="2400" dirty="0">
                <a:latin typeface="Arial MT"/>
                <a:cs typeface="Arial MT"/>
              </a:rPr>
              <a:t>de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5" dirty="0">
                <a:latin typeface="Arial MT"/>
                <a:cs typeface="Arial MT"/>
              </a:rPr>
              <a:t>20-24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puntos.</a:t>
            </a:r>
          </a:p>
          <a:p>
            <a:pPr marL="241300" marR="9525" indent="-228600">
              <a:lnSpc>
                <a:spcPts val="2590"/>
              </a:lnSpc>
              <a:spcBef>
                <a:spcPts val="1050"/>
              </a:spcBef>
              <a:buChar char="•"/>
              <a:tabLst>
                <a:tab pos="241300" algn="l"/>
                <a:tab pos="2585720" algn="l"/>
                <a:tab pos="4420870" algn="l"/>
                <a:tab pos="7527290" algn="l"/>
                <a:tab pos="9177020" algn="l"/>
              </a:tabLst>
            </a:pPr>
            <a:r>
              <a:rPr sz="2400" spc="15" dirty="0">
                <a:latin typeface="Arial MT"/>
                <a:cs typeface="Arial MT"/>
              </a:rPr>
              <a:t>T</a:t>
            </a:r>
            <a:r>
              <a:rPr sz="2400" spc="-20" dirty="0">
                <a:latin typeface="Arial MT"/>
                <a:cs typeface="Arial MT"/>
              </a:rPr>
              <a:t>í</a:t>
            </a:r>
            <a:r>
              <a:rPr sz="2400" dirty="0">
                <a:latin typeface="Arial MT"/>
                <a:cs typeface="Arial MT"/>
              </a:rPr>
              <a:t>t</a:t>
            </a:r>
            <a:r>
              <a:rPr sz="2400" spc="10" dirty="0">
                <a:latin typeface="Arial MT"/>
                <a:cs typeface="Arial MT"/>
              </a:rPr>
              <a:t>u</a:t>
            </a:r>
            <a:r>
              <a:rPr sz="2400" spc="-5" dirty="0">
                <a:latin typeface="Arial MT"/>
                <a:cs typeface="Arial MT"/>
              </a:rPr>
              <a:t>l</a:t>
            </a:r>
            <a:r>
              <a:rPr sz="2400" spc="5" dirty="0">
                <a:latin typeface="Arial MT"/>
                <a:cs typeface="Arial MT"/>
              </a:rPr>
              <a:t>o</a:t>
            </a:r>
            <a:r>
              <a:rPr sz="2400" dirty="0">
                <a:latin typeface="Arial MT"/>
                <a:cs typeface="Arial MT"/>
              </a:rPr>
              <a:t>:	e</a:t>
            </a:r>
            <a:r>
              <a:rPr sz="2400" spc="-5" dirty="0">
                <a:latin typeface="Arial MT"/>
                <a:cs typeface="Arial MT"/>
              </a:rPr>
              <a:t>n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15" dirty="0">
                <a:latin typeface="Arial MT"/>
                <a:cs typeface="Arial MT"/>
              </a:rPr>
              <a:t>m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25" dirty="0">
                <a:latin typeface="Arial MT"/>
                <a:cs typeface="Arial MT"/>
              </a:rPr>
              <a:t>y</a:t>
            </a:r>
            <a:r>
              <a:rPr sz="2400" dirty="0">
                <a:latin typeface="Arial MT"/>
                <a:cs typeface="Arial MT"/>
              </a:rPr>
              <a:t>ú</a:t>
            </a:r>
            <a:r>
              <a:rPr sz="2400" spc="-5" dirty="0">
                <a:latin typeface="Arial MT"/>
                <a:cs typeface="Arial MT"/>
              </a:rPr>
              <a:t>sc</a:t>
            </a:r>
            <a:r>
              <a:rPr sz="2400" dirty="0">
                <a:latin typeface="Arial MT"/>
                <a:cs typeface="Arial MT"/>
              </a:rPr>
              <a:t>u</a:t>
            </a:r>
            <a:r>
              <a:rPr sz="2400" spc="-5" dirty="0">
                <a:latin typeface="Arial MT"/>
                <a:cs typeface="Arial MT"/>
              </a:rPr>
              <a:t>las</a:t>
            </a:r>
            <a:r>
              <a:rPr sz="2400" dirty="0">
                <a:latin typeface="Arial MT"/>
                <a:cs typeface="Arial MT"/>
              </a:rPr>
              <a:t>	y	ne</a:t>
            </a:r>
            <a:r>
              <a:rPr sz="2400" spc="-20" dirty="0">
                <a:latin typeface="Arial MT"/>
                <a:cs typeface="Arial MT"/>
              </a:rPr>
              <a:t>g</a:t>
            </a:r>
            <a:r>
              <a:rPr sz="2400" spc="-5" dirty="0">
                <a:latin typeface="Arial MT"/>
                <a:cs typeface="Arial MT"/>
              </a:rPr>
              <a:t>r</a:t>
            </a:r>
            <a:r>
              <a:rPr sz="2400" spc="-20" dirty="0">
                <a:latin typeface="Arial MT"/>
                <a:cs typeface="Arial MT"/>
              </a:rPr>
              <a:t>i</a:t>
            </a:r>
            <a:r>
              <a:rPr sz="2400" dirty="0">
                <a:latin typeface="Arial MT"/>
                <a:cs typeface="Arial MT"/>
              </a:rPr>
              <a:t>t</a:t>
            </a:r>
            <a:r>
              <a:rPr sz="2400" spc="10" dirty="0">
                <a:latin typeface="Arial MT"/>
                <a:cs typeface="Arial MT"/>
              </a:rPr>
              <a:t>a</a:t>
            </a:r>
            <a:r>
              <a:rPr sz="2400" dirty="0">
                <a:latin typeface="Arial MT"/>
                <a:cs typeface="Arial MT"/>
              </a:rPr>
              <a:t>s,  de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40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puntos,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</a:t>
            </a:r>
            <a:r>
              <a:rPr sz="2400" spc="-1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AZUL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 err="1">
                <a:latin typeface="Arial MT"/>
                <a:cs typeface="Arial MT"/>
              </a:rPr>
              <a:t>Énfasis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lang="es-MX" sz="2400" spc="5" dirty="0">
                <a:latin typeface="Arial MT"/>
                <a:cs typeface="Arial MT"/>
              </a:rPr>
              <a:t>6</a:t>
            </a:r>
            <a:r>
              <a:rPr sz="2400" spc="5" dirty="0">
                <a:latin typeface="Arial MT"/>
                <a:cs typeface="Arial MT"/>
              </a:rPr>
              <a:t>,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 err="1">
                <a:latin typeface="Arial MT"/>
                <a:cs typeface="Arial MT"/>
              </a:rPr>
              <a:t>oscuro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lang="es-MX" sz="2400" dirty="0">
                <a:latin typeface="Arial MT"/>
                <a:cs typeface="Arial MT"/>
              </a:rPr>
              <a:t>50</a:t>
            </a:r>
            <a:r>
              <a:rPr sz="2400" dirty="0">
                <a:latin typeface="Arial MT"/>
                <a:cs typeface="Arial MT"/>
              </a:rPr>
              <a:t>%.</a:t>
            </a:r>
          </a:p>
          <a:p>
            <a:pPr marL="241300" marR="5080" indent="-228600">
              <a:lnSpc>
                <a:spcPts val="2590"/>
              </a:lnSpc>
              <a:spcBef>
                <a:spcPts val="1015"/>
              </a:spcBef>
              <a:buChar char="•"/>
              <a:tabLst>
                <a:tab pos="241300" algn="l"/>
                <a:tab pos="1853564" algn="l"/>
                <a:tab pos="2515235" algn="l"/>
                <a:tab pos="3771265" algn="l"/>
                <a:tab pos="4280535" algn="l"/>
                <a:tab pos="5619115" algn="l"/>
                <a:tab pos="6128385" algn="l"/>
                <a:tab pos="6637020" algn="l"/>
                <a:tab pos="7807959" algn="l"/>
                <a:tab pos="8317230" algn="l"/>
                <a:tab pos="9265285" algn="l"/>
                <a:tab pos="10094595" algn="l"/>
              </a:tabLst>
            </a:pPr>
            <a:r>
              <a:rPr sz="2400" dirty="0">
                <a:latin typeface="Arial MT"/>
                <a:cs typeface="Arial MT"/>
              </a:rPr>
              <a:t>Subt</a:t>
            </a:r>
            <a:r>
              <a:rPr sz="2400" spc="-15" dirty="0">
                <a:latin typeface="Arial MT"/>
                <a:cs typeface="Arial MT"/>
              </a:rPr>
              <a:t>í</a:t>
            </a:r>
            <a:r>
              <a:rPr sz="2400" dirty="0">
                <a:latin typeface="Arial MT"/>
                <a:cs typeface="Arial MT"/>
              </a:rPr>
              <a:t>t</a:t>
            </a:r>
            <a:r>
              <a:rPr sz="2400" spc="10" dirty="0">
                <a:latin typeface="Arial MT"/>
                <a:cs typeface="Arial MT"/>
              </a:rPr>
              <a:t>u</a:t>
            </a:r>
            <a:r>
              <a:rPr sz="2400" spc="-5" dirty="0">
                <a:latin typeface="Arial MT"/>
                <a:cs typeface="Arial MT"/>
              </a:rPr>
              <a:t>lo</a:t>
            </a:r>
            <a:r>
              <a:rPr sz="2400" spc="-15" dirty="0">
                <a:latin typeface="Arial MT"/>
                <a:cs typeface="Arial MT"/>
              </a:rPr>
              <a:t>s</a:t>
            </a:r>
            <a:r>
              <a:rPr sz="2400" dirty="0">
                <a:latin typeface="Arial MT"/>
                <a:cs typeface="Arial MT"/>
              </a:rPr>
              <a:t>:	</a:t>
            </a:r>
            <a:r>
              <a:rPr sz="2400" spc="-5" dirty="0">
                <a:latin typeface="Arial MT"/>
                <a:cs typeface="Arial MT"/>
              </a:rPr>
              <a:t>ti</a:t>
            </a:r>
            <a:r>
              <a:rPr sz="2400" spc="-20" dirty="0">
                <a:latin typeface="Arial MT"/>
                <a:cs typeface="Arial MT"/>
              </a:rPr>
              <a:t>p</a:t>
            </a:r>
            <a:r>
              <a:rPr sz="2400" spc="-5" dirty="0">
                <a:latin typeface="Arial MT"/>
                <a:cs typeface="Arial MT"/>
              </a:rPr>
              <a:t>o</a:t>
            </a:r>
            <a:r>
              <a:rPr sz="2400" dirty="0">
                <a:latin typeface="Arial MT"/>
                <a:cs typeface="Arial MT"/>
              </a:rPr>
              <a:t>	o</a:t>
            </a:r>
            <a:r>
              <a:rPr sz="2400" spc="-5" dirty="0">
                <a:latin typeface="Arial MT"/>
                <a:cs typeface="Arial MT"/>
              </a:rPr>
              <a:t>raci</a:t>
            </a:r>
            <a:r>
              <a:rPr sz="2400" spc="-25" dirty="0">
                <a:latin typeface="Arial MT"/>
                <a:cs typeface="Arial MT"/>
              </a:rPr>
              <a:t>ó</a:t>
            </a:r>
            <a:r>
              <a:rPr sz="2400" dirty="0">
                <a:latin typeface="Arial MT"/>
                <a:cs typeface="Arial MT"/>
              </a:rPr>
              <a:t>n,	</a:t>
            </a:r>
            <a:r>
              <a:rPr sz="2400" spc="-20" dirty="0">
                <a:latin typeface="Arial MT"/>
                <a:cs typeface="Arial MT"/>
              </a:rPr>
              <a:t>e</a:t>
            </a:r>
            <a:r>
              <a:rPr sz="2400" spc="-5" dirty="0">
                <a:latin typeface="Arial MT"/>
                <a:cs typeface="Arial MT"/>
              </a:rPr>
              <a:t>n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-20" dirty="0">
                <a:latin typeface="Arial MT"/>
                <a:cs typeface="Arial MT"/>
              </a:rPr>
              <a:t>n</a:t>
            </a:r>
            <a:r>
              <a:rPr sz="2400" dirty="0">
                <a:latin typeface="Arial MT"/>
                <a:cs typeface="Arial MT"/>
              </a:rPr>
              <a:t>e</a:t>
            </a:r>
            <a:r>
              <a:rPr sz="2400" spc="-20" dirty="0">
                <a:latin typeface="Arial MT"/>
                <a:cs typeface="Arial MT"/>
              </a:rPr>
              <a:t>g</a:t>
            </a:r>
            <a:r>
              <a:rPr sz="2400" spc="-5" dirty="0">
                <a:latin typeface="Arial MT"/>
                <a:cs typeface="Arial MT"/>
              </a:rPr>
              <a:t>r</a:t>
            </a:r>
            <a:r>
              <a:rPr sz="2400" spc="-20" dirty="0">
                <a:latin typeface="Arial MT"/>
                <a:cs typeface="Arial MT"/>
              </a:rPr>
              <a:t>i</a:t>
            </a:r>
            <a:r>
              <a:rPr sz="2400" dirty="0">
                <a:latin typeface="Arial MT"/>
                <a:cs typeface="Arial MT"/>
              </a:rPr>
              <a:t>t</a:t>
            </a:r>
            <a:r>
              <a:rPr sz="2400" spc="10" dirty="0">
                <a:latin typeface="Arial MT"/>
                <a:cs typeface="Arial MT"/>
              </a:rPr>
              <a:t>a</a:t>
            </a:r>
            <a:r>
              <a:rPr sz="2400" dirty="0">
                <a:latin typeface="Arial MT"/>
                <a:cs typeface="Arial MT"/>
              </a:rPr>
              <a:t>s,	d</a:t>
            </a:r>
            <a:r>
              <a:rPr sz="2400" spc="-5" dirty="0">
                <a:latin typeface="Arial MT"/>
                <a:cs typeface="Arial MT"/>
              </a:rPr>
              <a:t>e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-20" dirty="0">
                <a:latin typeface="Arial MT"/>
                <a:cs typeface="Arial MT"/>
              </a:rPr>
              <a:t>3</a:t>
            </a:r>
            <a:r>
              <a:rPr sz="2400" spc="-5" dirty="0">
                <a:latin typeface="Arial MT"/>
                <a:cs typeface="Arial MT"/>
              </a:rPr>
              <a:t>6</a:t>
            </a:r>
            <a:r>
              <a:rPr sz="2400" dirty="0">
                <a:latin typeface="Arial MT"/>
                <a:cs typeface="Arial MT"/>
              </a:rPr>
              <a:t>	p</a:t>
            </a:r>
            <a:r>
              <a:rPr sz="2400" spc="-20" dirty="0">
                <a:latin typeface="Arial MT"/>
                <a:cs typeface="Arial MT"/>
              </a:rPr>
              <a:t>u</a:t>
            </a:r>
            <a:r>
              <a:rPr sz="2400" dirty="0">
                <a:latin typeface="Arial MT"/>
                <a:cs typeface="Arial MT"/>
              </a:rPr>
              <a:t>nt</a:t>
            </a:r>
            <a:r>
              <a:rPr sz="2400" spc="10" dirty="0">
                <a:latin typeface="Arial MT"/>
                <a:cs typeface="Arial MT"/>
              </a:rPr>
              <a:t>o</a:t>
            </a:r>
            <a:r>
              <a:rPr sz="2400" spc="-25" dirty="0">
                <a:latin typeface="Arial MT"/>
                <a:cs typeface="Arial MT"/>
              </a:rPr>
              <a:t>s</a:t>
            </a:r>
            <a:r>
              <a:rPr sz="2400" dirty="0">
                <a:latin typeface="Arial MT"/>
                <a:cs typeface="Arial MT"/>
              </a:rPr>
              <a:t>,	</a:t>
            </a:r>
            <a:r>
              <a:rPr sz="2400" spc="-20" dirty="0">
                <a:latin typeface="Arial MT"/>
                <a:cs typeface="Arial MT"/>
              </a:rPr>
              <a:t>e</a:t>
            </a:r>
            <a:r>
              <a:rPr sz="2400" spc="-5" dirty="0">
                <a:latin typeface="Arial MT"/>
                <a:cs typeface="Arial MT"/>
              </a:rPr>
              <a:t>n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lang="es-MX" sz="2400" spc="-20" dirty="0">
                <a:latin typeface="Arial MT"/>
                <a:cs typeface="Arial MT"/>
              </a:rPr>
              <a:t>blanco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-20" dirty="0">
                <a:latin typeface="Arial MT"/>
                <a:cs typeface="Arial MT"/>
              </a:rPr>
              <a:t>t</a:t>
            </a:r>
            <a:r>
              <a:rPr sz="2400" dirty="0">
                <a:latin typeface="Arial MT"/>
                <a:cs typeface="Arial MT"/>
              </a:rPr>
              <a:t>e</a:t>
            </a:r>
            <a:r>
              <a:rPr sz="2400" spc="-25" dirty="0">
                <a:latin typeface="Arial MT"/>
                <a:cs typeface="Arial MT"/>
              </a:rPr>
              <a:t>x</a:t>
            </a:r>
            <a:r>
              <a:rPr sz="2400" dirty="0">
                <a:latin typeface="Arial MT"/>
                <a:cs typeface="Arial MT"/>
              </a:rPr>
              <a:t>to	1,  centrado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 con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borde</a:t>
            </a:r>
            <a:r>
              <a:rPr sz="2400" dirty="0">
                <a:latin typeface="Arial MT"/>
                <a:cs typeface="Arial MT"/>
              </a:rPr>
              <a:t> de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párrafo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15" dirty="0">
                <a:latin typeface="Arial MT"/>
                <a:cs typeface="Arial MT"/>
              </a:rPr>
              <a:t>inferior.</a:t>
            </a:r>
            <a:endParaRPr sz="2400" dirty="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b="1" u="sng" dirty="0">
                <a:latin typeface="Arial"/>
                <a:cs typeface="Arial"/>
              </a:rPr>
              <a:t>Ortografía,</a:t>
            </a:r>
            <a:r>
              <a:rPr sz="2400" b="1" u="sng" spc="-20" dirty="0">
                <a:latin typeface="Arial"/>
                <a:cs typeface="Arial"/>
              </a:rPr>
              <a:t> </a:t>
            </a:r>
            <a:r>
              <a:rPr sz="2400" b="1" u="sng" dirty="0">
                <a:latin typeface="Arial"/>
                <a:cs typeface="Arial"/>
              </a:rPr>
              <a:t>acentuación</a:t>
            </a:r>
            <a:r>
              <a:rPr sz="2400" b="1" u="sng" spc="-55" dirty="0">
                <a:latin typeface="Arial"/>
                <a:cs typeface="Arial"/>
              </a:rPr>
              <a:t> </a:t>
            </a:r>
            <a:r>
              <a:rPr sz="2400" b="1" u="sng" spc="-5" dirty="0">
                <a:latin typeface="Arial"/>
                <a:cs typeface="Arial"/>
              </a:rPr>
              <a:t>y</a:t>
            </a:r>
            <a:r>
              <a:rPr sz="2400" b="1" u="sng" spc="5" dirty="0">
                <a:latin typeface="Arial"/>
                <a:cs typeface="Arial"/>
              </a:rPr>
              <a:t> </a:t>
            </a:r>
            <a:r>
              <a:rPr sz="2400" b="1" u="sng" dirty="0">
                <a:latin typeface="Arial"/>
                <a:cs typeface="Arial"/>
              </a:rPr>
              <a:t>redacción</a:t>
            </a:r>
            <a:r>
              <a:rPr sz="2400" b="1" u="sng" spc="-40" dirty="0">
                <a:latin typeface="Arial"/>
                <a:cs typeface="Arial"/>
              </a:rPr>
              <a:t> </a:t>
            </a:r>
            <a:r>
              <a:rPr sz="2400" b="1" u="sng" dirty="0">
                <a:latin typeface="Arial"/>
                <a:cs typeface="Arial"/>
              </a:rPr>
              <a:t>correctas</a:t>
            </a:r>
            <a:r>
              <a:rPr sz="2400" dirty="0">
                <a:latin typeface="Arial MT"/>
                <a:cs typeface="Arial MT"/>
              </a:rPr>
              <a:t>.</a:t>
            </a: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har char="•"/>
              <a:tabLst>
                <a:tab pos="241300" algn="l"/>
              </a:tabLst>
            </a:pPr>
            <a:r>
              <a:rPr sz="2400" spc="-5" dirty="0">
                <a:latin typeface="Arial MT"/>
                <a:cs typeface="Arial MT"/>
              </a:rPr>
              <a:t>Citas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referencias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bibliográficas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5" dirty="0">
                <a:latin typeface="Arial MT"/>
                <a:cs typeface="Arial MT"/>
              </a:rPr>
              <a:t>formato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Vancouver</a:t>
            </a:r>
            <a:endParaRPr sz="2400" dirty="0">
              <a:latin typeface="Arial MT"/>
              <a:cs typeface="Arial MT"/>
            </a:endParaRPr>
          </a:p>
          <a:p>
            <a:pPr marL="697865" lvl="1" indent="-229235">
              <a:lnSpc>
                <a:spcPct val="100000"/>
              </a:lnSpc>
              <a:spcBef>
                <a:spcPts val="219"/>
              </a:spcBef>
              <a:buClr>
                <a:srgbClr val="F49100"/>
              </a:buClr>
              <a:buChar char="•"/>
              <a:tabLst>
                <a:tab pos="698500" algn="l"/>
              </a:tabLst>
            </a:pPr>
            <a:r>
              <a:rPr sz="2400" u="heavy" spc="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Arial MT"/>
                <a:cs typeface="Arial MT"/>
                <a:hlinkClick r:id="rId2"/>
              </a:rPr>
              <a:t>Cómo</a:t>
            </a:r>
            <a:r>
              <a:rPr sz="2400" u="heavy" spc="-2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2400" u="heavy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Arial MT"/>
                <a:cs typeface="Arial MT"/>
                <a:hlinkClick r:id="rId2"/>
              </a:rPr>
              <a:t>citar</a:t>
            </a:r>
            <a:r>
              <a:rPr sz="2400" u="heavy" spc="-2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2400" u="heavy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Arial MT"/>
                <a:cs typeface="Arial MT"/>
                <a:hlinkClick r:id="rId2"/>
              </a:rPr>
              <a:t>y referenciar</a:t>
            </a:r>
            <a:r>
              <a:rPr sz="2400" u="heavy" spc="-3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2400" u="heavy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Arial MT"/>
                <a:cs typeface="Arial MT"/>
                <a:hlinkClick r:id="rId2"/>
              </a:rPr>
              <a:t>en</a:t>
            </a:r>
            <a:r>
              <a:rPr sz="2400" u="heavy" spc="-1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2400" u="heavy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Arial MT"/>
                <a:cs typeface="Arial MT"/>
                <a:hlinkClick r:id="rId2"/>
              </a:rPr>
              <a:t>estilo</a:t>
            </a:r>
            <a:r>
              <a:rPr sz="2400" u="heavy" spc="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2400" u="heavy" spc="-2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Arial MT"/>
                <a:cs typeface="Arial MT"/>
                <a:hlinkClick r:id="rId2"/>
              </a:rPr>
              <a:t>Vancouver </a:t>
            </a:r>
            <a:r>
              <a:rPr sz="2400" u="heavy" spc="-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Arial MT"/>
                <a:cs typeface="Arial MT"/>
                <a:hlinkClick r:id="rId2"/>
              </a:rPr>
              <a:t>(unavarra.es)</a:t>
            </a:r>
            <a:endParaRPr sz="2400" dirty="0">
              <a:latin typeface="Arial MT"/>
              <a:cs typeface="Arial MT"/>
            </a:endParaRPr>
          </a:p>
          <a:p>
            <a:pPr marL="697865" marR="5080" lvl="1" indent="-228600">
              <a:lnSpc>
                <a:spcPts val="2590"/>
              </a:lnSpc>
              <a:spcBef>
                <a:spcPts val="545"/>
              </a:spcBef>
              <a:buChar char="•"/>
              <a:tabLst>
                <a:tab pos="698500" algn="l"/>
                <a:tab pos="5856605" algn="l"/>
                <a:tab pos="9472295" algn="l"/>
              </a:tabLst>
            </a:pPr>
            <a:r>
              <a:rPr sz="2400" dirty="0">
                <a:solidFill>
                  <a:srgbClr val="FFC000"/>
                </a:solidFill>
                <a:latin typeface="Arial MT"/>
                <a:cs typeface="Arial MT"/>
              </a:rPr>
              <a:t>G</a:t>
            </a:r>
            <a:r>
              <a:rPr sz="2400" spc="10" dirty="0">
                <a:solidFill>
                  <a:srgbClr val="FFC000"/>
                </a:solidFill>
                <a:latin typeface="Arial MT"/>
                <a:cs typeface="Arial MT"/>
              </a:rPr>
              <a:t>E</a:t>
            </a:r>
            <a:r>
              <a:rPr sz="2400" spc="-5" dirty="0">
                <a:solidFill>
                  <a:srgbClr val="FFC000"/>
                </a:solidFill>
                <a:latin typeface="Arial MT"/>
                <a:cs typeface="Arial MT"/>
              </a:rPr>
              <a:t>NERADOR</a:t>
            </a:r>
            <a:r>
              <a:rPr sz="2400" dirty="0">
                <a:solidFill>
                  <a:srgbClr val="FFC000"/>
                </a:solidFill>
                <a:latin typeface="Arial MT"/>
                <a:cs typeface="Arial MT"/>
              </a:rPr>
              <a:t>	</a:t>
            </a:r>
            <a:r>
              <a:rPr sz="2400" spc="-10" dirty="0">
                <a:solidFill>
                  <a:srgbClr val="FFC000"/>
                </a:solidFill>
                <a:latin typeface="Arial MT"/>
                <a:cs typeface="Arial MT"/>
              </a:rPr>
              <a:t>D</a:t>
            </a:r>
            <a:r>
              <a:rPr sz="2400" spc="-5" dirty="0">
                <a:solidFill>
                  <a:srgbClr val="FFC000"/>
                </a:solidFill>
                <a:latin typeface="Arial MT"/>
                <a:cs typeface="Arial MT"/>
              </a:rPr>
              <a:t>E</a:t>
            </a:r>
            <a:r>
              <a:rPr sz="2400" dirty="0">
                <a:solidFill>
                  <a:srgbClr val="FFC000"/>
                </a:solidFill>
                <a:latin typeface="Arial MT"/>
                <a:cs typeface="Arial MT"/>
              </a:rPr>
              <a:t>	CI</a:t>
            </a:r>
            <a:r>
              <a:rPr sz="2400" spc="-165" dirty="0">
                <a:solidFill>
                  <a:srgbClr val="FFC000"/>
                </a:solidFill>
                <a:latin typeface="Arial MT"/>
                <a:cs typeface="Arial MT"/>
              </a:rPr>
              <a:t>T</a:t>
            </a:r>
            <a:r>
              <a:rPr sz="2400" spc="5" dirty="0">
                <a:solidFill>
                  <a:srgbClr val="FFC000"/>
                </a:solidFill>
                <a:latin typeface="Arial MT"/>
                <a:cs typeface="Arial MT"/>
              </a:rPr>
              <a:t>A</a:t>
            </a:r>
            <a:r>
              <a:rPr sz="2400" dirty="0">
                <a:solidFill>
                  <a:srgbClr val="FFC000"/>
                </a:solidFill>
                <a:latin typeface="Arial MT"/>
                <a:cs typeface="Arial MT"/>
              </a:rPr>
              <a:t>S  </a:t>
            </a:r>
            <a:r>
              <a:rPr sz="2400" spc="-5" dirty="0">
                <a:solidFill>
                  <a:srgbClr val="FFC000"/>
                </a:solidFill>
                <a:latin typeface="Arial MT"/>
                <a:cs typeface="Arial MT"/>
              </a:rPr>
              <a:t>https://</a:t>
            </a:r>
            <a:r>
              <a:rPr sz="2400" spc="-5" dirty="0">
                <a:solidFill>
                  <a:srgbClr val="FFC000"/>
                </a:solidFill>
                <a:latin typeface="Arial MT"/>
                <a:cs typeface="Arial MT"/>
                <a:hlinkClick r:id="rId3"/>
              </a:rPr>
              <a:t>www.mybib.com/es/herramientas/generador-citas-vancouver</a:t>
            </a:r>
            <a:endParaRPr sz="24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668543"/>
            <a:ext cx="10668000" cy="6296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b="1" dirty="0"/>
              <a:t>Formato</a:t>
            </a:r>
            <a:r>
              <a:rPr b="1" spc="-40" dirty="0"/>
              <a:t> </a:t>
            </a:r>
            <a:r>
              <a:rPr b="1" spc="5" dirty="0"/>
              <a:t>de</a:t>
            </a:r>
            <a:r>
              <a:rPr b="1" spc="-15" dirty="0"/>
              <a:t> </a:t>
            </a:r>
            <a:r>
              <a:rPr b="1" spc="-5" dirty="0"/>
              <a:t>las</a:t>
            </a:r>
            <a:r>
              <a:rPr b="1" spc="-15" dirty="0"/>
              <a:t> </a:t>
            </a:r>
            <a:r>
              <a:rPr b="1" dirty="0"/>
              <a:t>tablas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722119"/>
            <a:ext cx="10360660" cy="172720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19"/>
              </a:spcBef>
              <a:buChar char="•"/>
              <a:tabLst>
                <a:tab pos="241300" algn="l"/>
              </a:tabLst>
            </a:pPr>
            <a:r>
              <a:rPr sz="2400" dirty="0">
                <a:latin typeface="Arial MT"/>
                <a:cs typeface="Arial MT"/>
              </a:rPr>
              <a:t>Identificar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todas</a:t>
            </a:r>
            <a:r>
              <a:rPr sz="2400" spc="-5" dirty="0">
                <a:latin typeface="Arial MT"/>
                <a:cs typeface="Arial MT"/>
              </a:rPr>
              <a:t> las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tablas,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las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filas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columnas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 títulos.</a:t>
            </a:r>
            <a:endParaRPr sz="24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725"/>
              </a:spcBef>
              <a:buChar char="•"/>
              <a:tabLst>
                <a:tab pos="241300" algn="l"/>
              </a:tabLst>
            </a:pPr>
            <a:r>
              <a:rPr sz="2400" dirty="0">
                <a:latin typeface="Arial MT"/>
                <a:cs typeface="Arial MT"/>
              </a:rPr>
              <a:t>Título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la </a:t>
            </a:r>
            <a:r>
              <a:rPr sz="2400" dirty="0">
                <a:latin typeface="Arial MT"/>
                <a:cs typeface="Arial MT"/>
              </a:rPr>
              <a:t>tabla:</a:t>
            </a:r>
            <a:r>
              <a:rPr sz="2400" spc="-16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Arial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5" dirty="0">
                <a:latin typeface="Arial MT"/>
                <a:cs typeface="Arial MT"/>
              </a:rPr>
              <a:t>20,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centrados,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mayúsculas,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negritas</a:t>
            </a:r>
            <a:endParaRPr sz="2400">
              <a:latin typeface="Arial MT"/>
              <a:cs typeface="Arial MT"/>
            </a:endParaRPr>
          </a:p>
          <a:p>
            <a:pPr marL="241300" indent="-228600">
              <a:lnSpc>
                <a:spcPts val="2735"/>
              </a:lnSpc>
              <a:spcBef>
                <a:spcPts val="720"/>
              </a:spcBef>
              <a:buChar char="•"/>
              <a:tabLst>
                <a:tab pos="241300" algn="l"/>
              </a:tabLst>
            </a:pPr>
            <a:r>
              <a:rPr sz="2400" dirty="0">
                <a:latin typeface="Arial MT"/>
                <a:cs typeface="Arial MT"/>
              </a:rPr>
              <a:t>Títulos</a:t>
            </a:r>
            <a:r>
              <a:rPr sz="2400" spc="2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</a:t>
            </a:r>
            <a:r>
              <a:rPr sz="2400" spc="3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las</a:t>
            </a:r>
            <a:r>
              <a:rPr sz="2400" spc="29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columnas</a:t>
            </a:r>
            <a:r>
              <a:rPr sz="2400" spc="30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filas:</a:t>
            </a:r>
            <a:r>
              <a:rPr sz="2400" spc="29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centrados,</a:t>
            </a:r>
            <a:r>
              <a:rPr sz="2400" spc="28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tipo</a:t>
            </a:r>
            <a:r>
              <a:rPr sz="2400" spc="3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oración,</a:t>
            </a:r>
            <a:r>
              <a:rPr sz="2400" spc="2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</a:t>
            </a:r>
            <a:r>
              <a:rPr sz="2400" spc="27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negritas</a:t>
            </a:r>
            <a:r>
              <a:rPr sz="2400" spc="30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spc="5" dirty="0">
                <a:latin typeface="Arial MT"/>
                <a:cs typeface="Arial MT"/>
              </a:rPr>
              <a:t>en</a:t>
            </a:r>
            <a:endParaRPr sz="2400">
              <a:latin typeface="Arial MT"/>
              <a:cs typeface="Arial MT"/>
            </a:endParaRPr>
          </a:p>
          <a:p>
            <a:pPr marL="241300">
              <a:lnSpc>
                <a:spcPts val="2735"/>
              </a:lnSpc>
            </a:pPr>
            <a:r>
              <a:rPr sz="2400" spc="5" dirty="0">
                <a:latin typeface="Arial MT"/>
                <a:cs typeface="Arial MT"/>
              </a:rPr>
              <a:t>fondo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blanco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5" dirty="0">
                <a:latin typeface="Arial MT"/>
                <a:cs typeface="Arial MT"/>
              </a:rPr>
              <a:t>1,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oscuro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50%.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4725" y="664921"/>
            <a:ext cx="10236833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spc="-5" dirty="0"/>
              <a:t>Ejemplo</a:t>
            </a:r>
            <a:r>
              <a:rPr spc="-30" dirty="0"/>
              <a:t> </a:t>
            </a:r>
            <a:r>
              <a:rPr spc="5" dirty="0"/>
              <a:t>de</a:t>
            </a:r>
            <a:r>
              <a:rPr spc="-35" dirty="0"/>
              <a:t> </a:t>
            </a:r>
            <a:r>
              <a:rPr spc="5" dirty="0"/>
              <a:t>tabla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977878"/>
              </p:ext>
            </p:extLst>
          </p:nvPr>
        </p:nvGraphicFramePr>
        <p:xfrm>
          <a:off x="974725" y="2013585"/>
          <a:ext cx="10236834" cy="1511933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329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6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39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590">
                <a:tc gridSpan="3"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5" dirty="0">
                          <a:solidFill>
                            <a:srgbClr val="FFFFFF"/>
                          </a:solidFill>
                        </a:rPr>
                        <a:t>TÍTULO</a:t>
                      </a:r>
                      <a:r>
                        <a:rPr sz="2000" b="1" spc="-60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</a:rPr>
                        <a:t>DE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</a:rPr>
                        <a:t>LA</a:t>
                      </a:r>
                      <a:r>
                        <a:rPr sz="2000" b="1" spc="-95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000" b="1" spc="-40" dirty="0">
                          <a:solidFill>
                            <a:srgbClr val="FFFFFF"/>
                          </a:solidFill>
                        </a:rPr>
                        <a:t>TABLA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381000"/>
            <a:ext cx="10134600" cy="6296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5240" algn="ctr">
              <a:lnSpc>
                <a:spcPct val="100000"/>
              </a:lnSpc>
              <a:spcBef>
                <a:spcPts val="110"/>
              </a:spcBef>
            </a:pPr>
            <a:r>
              <a:rPr b="1" dirty="0"/>
              <a:t>I</a:t>
            </a:r>
            <a:r>
              <a:rPr b="1" spc="-20" dirty="0"/>
              <a:t>m</a:t>
            </a:r>
            <a:r>
              <a:rPr b="1" spc="5" dirty="0"/>
              <a:t>ágenes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2192669"/>
            <a:ext cx="9765665" cy="2074286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15"/>
              </a:spcBef>
              <a:buChar char="•"/>
              <a:tabLst>
                <a:tab pos="241300" algn="l"/>
              </a:tabLst>
            </a:pPr>
            <a:r>
              <a:rPr sz="2400" spc="-50" dirty="0">
                <a:latin typeface="Arial MT"/>
                <a:cs typeface="Arial MT"/>
              </a:rPr>
              <a:t>Todas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las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imágenes,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fotografías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diagramas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buena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resolución.</a:t>
            </a: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har char="•"/>
              <a:tabLst>
                <a:tab pos="241300" algn="l"/>
              </a:tabLst>
            </a:pPr>
            <a:r>
              <a:rPr sz="2400" dirty="0">
                <a:latin typeface="Arial MT"/>
                <a:cs typeface="Arial MT"/>
              </a:rPr>
              <a:t>Que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ilustren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el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tema.</a:t>
            </a:r>
          </a:p>
          <a:p>
            <a:pPr marL="241300" marR="5080" indent="-228600">
              <a:lnSpc>
                <a:spcPts val="2590"/>
              </a:lnSpc>
              <a:spcBef>
                <a:spcPts val="1050"/>
              </a:spcBef>
              <a:buChar char="•"/>
              <a:tabLst>
                <a:tab pos="241300" algn="l"/>
              </a:tabLst>
            </a:pPr>
            <a:r>
              <a:rPr sz="2400" spc="-15" dirty="0">
                <a:latin typeface="Arial MT"/>
                <a:cs typeface="Arial MT"/>
              </a:rPr>
              <a:t>Tienen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que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contener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descripción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 </a:t>
            </a:r>
            <a:r>
              <a:rPr sz="2400" spc="-5" dirty="0">
                <a:latin typeface="Arial MT"/>
                <a:cs typeface="Arial MT"/>
              </a:rPr>
              <a:t>la </a:t>
            </a:r>
            <a:r>
              <a:rPr sz="2400" dirty="0">
                <a:latin typeface="Arial MT"/>
                <a:cs typeface="Arial MT"/>
              </a:rPr>
              <a:t>imagen, </a:t>
            </a:r>
            <a:r>
              <a:rPr sz="2400" spc="-5" dirty="0">
                <a:latin typeface="Arial MT"/>
                <a:cs typeface="Arial MT"/>
              </a:rPr>
              <a:t>incluyendo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cabezas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5" dirty="0">
                <a:latin typeface="Arial MT"/>
                <a:cs typeface="Arial MT"/>
              </a:rPr>
              <a:t>flecha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 err="1">
                <a:latin typeface="Arial MT"/>
                <a:cs typeface="Arial MT"/>
              </a:rPr>
              <a:t>flechas</a:t>
            </a:r>
            <a:r>
              <a:rPr sz="2400" dirty="0">
                <a:latin typeface="Arial MT"/>
                <a:cs typeface="Arial MT"/>
              </a:rPr>
              <a:t>.</a:t>
            </a:r>
            <a:r>
              <a:rPr lang="es-MX" sz="2400" dirty="0">
                <a:latin typeface="Arial MT"/>
                <a:cs typeface="Arial MT"/>
              </a:rPr>
              <a:t> Marcarlas como a), b), c) dentro de una misma diapositiva.</a:t>
            </a:r>
            <a:endParaRPr sz="24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1247" y="1962911"/>
            <a:ext cx="3316224" cy="23774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8096" y="1962911"/>
            <a:ext cx="3316224" cy="23774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6552" y="1962911"/>
            <a:ext cx="3316224" cy="23774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83665" y="5167071"/>
            <a:ext cx="9923145" cy="8207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5"/>
              </a:lnSpc>
              <a:spcBef>
                <a:spcPts val="100"/>
              </a:spcBef>
            </a:pPr>
            <a:r>
              <a:rPr lang="es-MX" sz="1800" spc="-20" dirty="0">
                <a:latin typeface="Arial MT"/>
                <a:cs typeface="Arial MT"/>
              </a:rPr>
              <a:t>Fig. 1.</a:t>
            </a:r>
            <a:r>
              <a:rPr sz="1800" spc="-20" dirty="0" err="1">
                <a:latin typeface="Arial MT"/>
                <a:cs typeface="Arial MT"/>
              </a:rPr>
              <a:t>Tomografía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computada</a:t>
            </a:r>
            <a:r>
              <a:rPr sz="1800" spc="4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contrastada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pelvis</a:t>
            </a:r>
            <a:r>
              <a:rPr sz="1800" spc="4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decúbito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prono;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a)</a:t>
            </a:r>
            <a:r>
              <a:rPr sz="1800" spc="5" dirty="0">
                <a:latin typeface="Arial MT"/>
                <a:cs typeface="Arial MT"/>
              </a:rPr>
              <a:t> se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observa</a:t>
            </a:r>
            <a:r>
              <a:rPr sz="1800" spc="8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xxxx</a:t>
            </a:r>
            <a:r>
              <a:rPr sz="1800" spc="90" dirty="0">
                <a:latin typeface="Arial MT"/>
                <a:cs typeface="Arial MT"/>
              </a:rPr>
              <a:t> </a:t>
            </a:r>
            <a:r>
              <a:rPr sz="1800" spc="-15" dirty="0">
                <a:latin typeface="Arial MT"/>
                <a:cs typeface="Arial MT"/>
              </a:rPr>
              <a:t>b)xxxxxxxxx</a:t>
            </a:r>
            <a:endParaRPr sz="1800" dirty="0">
              <a:latin typeface="Arial MT"/>
              <a:cs typeface="Arial MT"/>
            </a:endParaRPr>
          </a:p>
          <a:p>
            <a:pPr marL="12700">
              <a:lnSpc>
                <a:spcPts val="2055"/>
              </a:lnSpc>
            </a:pPr>
            <a:r>
              <a:rPr sz="1800" spc="5" dirty="0">
                <a:latin typeface="Arial MT"/>
                <a:cs typeface="Arial MT"/>
              </a:rPr>
              <a:t>c)cccccc</a:t>
            </a:r>
            <a:r>
              <a:rPr sz="1800" spc="-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(flecha)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41247" y="664921"/>
            <a:ext cx="10701529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b="1" dirty="0"/>
              <a:t>Ejemplo</a:t>
            </a:r>
            <a:r>
              <a:rPr b="1" spc="-40" dirty="0"/>
              <a:t> </a:t>
            </a:r>
            <a:r>
              <a:rPr b="1" spc="-5" dirty="0"/>
              <a:t>de</a:t>
            </a:r>
            <a:r>
              <a:rPr b="1" spc="-30" dirty="0"/>
              <a:t> </a:t>
            </a:r>
            <a:r>
              <a:rPr b="1" spc="-5" dirty="0"/>
              <a:t>imagen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41882" y="4363034"/>
            <a:ext cx="153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95417" y="426847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b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29598" y="4219397"/>
            <a:ext cx="140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c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579484" y="3330894"/>
            <a:ext cx="408305" cy="257175"/>
          </a:xfrm>
          <a:custGeom>
            <a:avLst/>
            <a:gdLst/>
            <a:ahLst/>
            <a:cxnLst/>
            <a:rect l="l" t="t" r="r" b="b"/>
            <a:pathLst>
              <a:path w="408304" h="257175">
                <a:moveTo>
                  <a:pt x="357792" y="69149"/>
                </a:moveTo>
                <a:lnTo>
                  <a:pt x="346456" y="69149"/>
                </a:lnTo>
                <a:lnTo>
                  <a:pt x="356743" y="126172"/>
                </a:lnTo>
                <a:lnTo>
                  <a:pt x="251291" y="145236"/>
                </a:lnTo>
                <a:lnTo>
                  <a:pt x="179832" y="206309"/>
                </a:lnTo>
                <a:lnTo>
                  <a:pt x="172727" y="215376"/>
                </a:lnTo>
                <a:lnTo>
                  <a:pt x="169767" y="226073"/>
                </a:lnTo>
                <a:lnTo>
                  <a:pt x="171045" y="237081"/>
                </a:lnTo>
                <a:lnTo>
                  <a:pt x="176657" y="247076"/>
                </a:lnTo>
                <a:lnTo>
                  <a:pt x="185723" y="254182"/>
                </a:lnTo>
                <a:lnTo>
                  <a:pt x="196421" y="257157"/>
                </a:lnTo>
                <a:lnTo>
                  <a:pt x="207428" y="255916"/>
                </a:lnTo>
                <a:lnTo>
                  <a:pt x="217424" y="250378"/>
                </a:lnTo>
                <a:lnTo>
                  <a:pt x="408050" y="87437"/>
                </a:lnTo>
                <a:lnTo>
                  <a:pt x="357792" y="69149"/>
                </a:lnTo>
                <a:close/>
              </a:path>
              <a:path w="408304" h="257175">
                <a:moveTo>
                  <a:pt x="240995" y="88246"/>
                </a:moveTo>
                <a:lnTo>
                  <a:pt x="0" y="131887"/>
                </a:lnTo>
                <a:lnTo>
                  <a:pt x="10414" y="188783"/>
                </a:lnTo>
                <a:lnTo>
                  <a:pt x="251291" y="145236"/>
                </a:lnTo>
                <a:lnTo>
                  <a:pt x="294969" y="107906"/>
                </a:lnTo>
                <a:lnTo>
                  <a:pt x="240995" y="88246"/>
                </a:lnTo>
                <a:close/>
              </a:path>
              <a:path w="408304" h="257175">
                <a:moveTo>
                  <a:pt x="294969" y="107906"/>
                </a:moveTo>
                <a:lnTo>
                  <a:pt x="251291" y="145236"/>
                </a:lnTo>
                <a:lnTo>
                  <a:pt x="356743" y="126172"/>
                </a:lnTo>
                <a:lnTo>
                  <a:pt x="356513" y="124902"/>
                </a:lnTo>
                <a:lnTo>
                  <a:pt x="341630" y="124902"/>
                </a:lnTo>
                <a:lnTo>
                  <a:pt x="294969" y="107906"/>
                </a:lnTo>
                <a:close/>
              </a:path>
              <a:path w="408304" h="257175">
                <a:moveTo>
                  <a:pt x="332740" y="75626"/>
                </a:moveTo>
                <a:lnTo>
                  <a:pt x="294969" y="107906"/>
                </a:lnTo>
                <a:lnTo>
                  <a:pt x="341630" y="124902"/>
                </a:lnTo>
                <a:lnTo>
                  <a:pt x="332740" y="75626"/>
                </a:lnTo>
                <a:close/>
              </a:path>
              <a:path w="408304" h="257175">
                <a:moveTo>
                  <a:pt x="347624" y="75626"/>
                </a:moveTo>
                <a:lnTo>
                  <a:pt x="332740" y="75626"/>
                </a:lnTo>
                <a:lnTo>
                  <a:pt x="341630" y="124902"/>
                </a:lnTo>
                <a:lnTo>
                  <a:pt x="356513" y="124902"/>
                </a:lnTo>
                <a:lnTo>
                  <a:pt x="347624" y="75626"/>
                </a:lnTo>
                <a:close/>
              </a:path>
              <a:path w="408304" h="257175">
                <a:moveTo>
                  <a:pt x="346456" y="69149"/>
                </a:moveTo>
                <a:lnTo>
                  <a:pt x="240995" y="88246"/>
                </a:lnTo>
                <a:lnTo>
                  <a:pt x="294969" y="107906"/>
                </a:lnTo>
                <a:lnTo>
                  <a:pt x="332740" y="75626"/>
                </a:lnTo>
                <a:lnTo>
                  <a:pt x="347624" y="75626"/>
                </a:lnTo>
                <a:lnTo>
                  <a:pt x="346456" y="69149"/>
                </a:lnTo>
                <a:close/>
              </a:path>
              <a:path w="408304" h="257175">
                <a:moveTo>
                  <a:pt x="161117" y="0"/>
                </a:moveTo>
                <a:lnTo>
                  <a:pt x="150352" y="2680"/>
                </a:lnTo>
                <a:lnTo>
                  <a:pt x="141372" y="9195"/>
                </a:lnTo>
                <a:lnTo>
                  <a:pt x="135382" y="18984"/>
                </a:lnTo>
                <a:lnTo>
                  <a:pt x="133669" y="30333"/>
                </a:lnTo>
                <a:lnTo>
                  <a:pt x="136350" y="41098"/>
                </a:lnTo>
                <a:lnTo>
                  <a:pt x="142865" y="50077"/>
                </a:lnTo>
                <a:lnTo>
                  <a:pt x="152654" y="56068"/>
                </a:lnTo>
                <a:lnTo>
                  <a:pt x="240995" y="88246"/>
                </a:lnTo>
                <a:lnTo>
                  <a:pt x="346456" y="69149"/>
                </a:lnTo>
                <a:lnTo>
                  <a:pt x="357792" y="69149"/>
                </a:lnTo>
                <a:lnTo>
                  <a:pt x="172466" y="1712"/>
                </a:lnTo>
                <a:lnTo>
                  <a:pt x="161117" y="0"/>
                </a:lnTo>
                <a:close/>
              </a:path>
            </a:pathLst>
          </a:custGeom>
          <a:solidFill>
            <a:srgbClr val="297ED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Estela de condensació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Estela de condensació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tela de condensació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122</TotalTime>
  <Words>311</Words>
  <Application>Microsoft Office PowerPoint</Application>
  <PresentationFormat>Panorámica</PresentationFormat>
  <Paragraphs>28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Arial MT</vt:lpstr>
      <vt:lpstr>Calibri</vt:lpstr>
      <vt:lpstr>Century Gothic</vt:lpstr>
      <vt:lpstr>Times New Roman</vt:lpstr>
      <vt:lpstr>Estela de condensación</vt:lpstr>
      <vt:lpstr>Presentación de PowerPoint</vt:lpstr>
      <vt:lpstr>Formato de los textos</vt:lpstr>
      <vt:lpstr>Formato de las tablas</vt:lpstr>
      <vt:lpstr>Ejemplo de tabla</vt:lpstr>
      <vt:lpstr>Imágenes</vt:lpstr>
      <vt:lpstr>Ejemplo de imagen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INTERNACIONAL DE IMAGEN SECCIONAL Guadalajara, Jalisco,   11 al 14 de octubre de  2023</dc:title>
  <cp:lastModifiedBy>sistemas fmri</cp:lastModifiedBy>
  <cp:revision>4</cp:revision>
  <dcterms:created xsi:type="dcterms:W3CDTF">2023-07-17T16:32:30Z</dcterms:created>
  <dcterms:modified xsi:type="dcterms:W3CDTF">2024-07-10T19:45:36Z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2023-07-17T00:00:00Z</vt:filetime>
  </property>
</Properties>
</file>